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0" r:id="rId2"/>
  </p:sldIdLst>
  <p:sldSz cx="7556500" cy="10693400"/>
  <p:notesSz cx="6735763" cy="98663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1pPr>
    <a:lvl2pPr marL="0" marR="0" indent="4572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2pPr>
    <a:lvl3pPr marL="0" marR="0" indent="9144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3pPr>
    <a:lvl4pPr marL="0" marR="0" indent="13716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4pPr>
    <a:lvl5pPr marL="0" marR="0" indent="18288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5pPr>
    <a:lvl6pPr marL="0" marR="0" indent="22860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6pPr>
    <a:lvl7pPr marL="0" marR="0" indent="27432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7pPr>
    <a:lvl8pPr marL="0" marR="0" indent="32004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8pPr>
    <a:lvl9pPr marL="0" marR="0" indent="36576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ヒラギノ角ゴ ProN W3"/>
        <a:ea typeface="ヒラギノ角ゴ ProN W3"/>
        <a:cs typeface="ヒラギノ角ゴ ProN W3"/>
        <a:sym typeface="ヒラギノ角ゴ ProN W3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A99FB6-4D91-2A45-B728-AF9407DC6B73}" v="37" dt="2021-02-12T04:20:05.791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3175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9"/>
    <p:restoredTop sz="94677"/>
  </p:normalViewPr>
  <p:slideViewPr>
    <p:cSldViewPr snapToGrid="0">
      <p:cViewPr>
        <p:scale>
          <a:sx n="66" d="100"/>
          <a:sy n="66" d="100"/>
        </p:scale>
        <p:origin x="1509" y="-1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井本勝" userId="bab3fad6-306e-454d-8f7c-f37ce475e07c" providerId="ADAL" clId="{1CA99FB6-4D91-2A45-B728-AF9407DC6B73}"/>
    <pc:docChg chg="undo custSel addSld modSld">
      <pc:chgData name="井本勝" userId="bab3fad6-306e-454d-8f7c-f37ce475e07c" providerId="ADAL" clId="{1CA99FB6-4D91-2A45-B728-AF9407DC6B73}" dt="2021-02-12T04:25:16.137" v="1598" actId="1037"/>
      <pc:docMkLst>
        <pc:docMk/>
      </pc:docMkLst>
      <pc:sldChg chg="addSp delSp modSp add mod">
        <pc:chgData name="井本勝" userId="bab3fad6-306e-454d-8f7c-f37ce475e07c" providerId="ADAL" clId="{1CA99FB6-4D91-2A45-B728-AF9407DC6B73}" dt="2021-02-12T04:25:16.137" v="1598" actId="1037"/>
        <pc:sldMkLst>
          <pc:docMk/>
          <pc:sldMk cId="2140583448" sldId="260"/>
        </pc:sldMkLst>
        <pc:spChg chg="add del mod">
          <ac:chgData name="井本勝" userId="bab3fad6-306e-454d-8f7c-f37ce475e07c" providerId="ADAL" clId="{1CA99FB6-4D91-2A45-B728-AF9407DC6B73}" dt="2021-02-12T04:19:06.727" v="1437" actId="767"/>
          <ac:spMkLst>
            <pc:docMk/>
            <pc:sldMk cId="2140583448" sldId="260"/>
            <ac:spMk id="2" creationId="{33001436-B2E2-B348-9CAD-BC6542F38DF9}"/>
          </ac:spMkLst>
        </pc:spChg>
        <pc:spChg chg="add mod">
          <ac:chgData name="井本勝" userId="bab3fad6-306e-454d-8f7c-f37ce475e07c" providerId="ADAL" clId="{1CA99FB6-4D91-2A45-B728-AF9407DC6B73}" dt="2021-02-12T04:22:25.026" v="1548" actId="1037"/>
          <ac:spMkLst>
            <pc:docMk/>
            <pc:sldMk cId="2140583448" sldId="260"/>
            <ac:spMk id="3" creationId="{EC61BFBE-12DC-CC45-826B-65F02B9795F0}"/>
          </ac:spMkLst>
        </pc:spChg>
        <pc:spChg chg="add mod">
          <ac:chgData name="井本勝" userId="bab3fad6-306e-454d-8f7c-f37ce475e07c" providerId="ADAL" clId="{1CA99FB6-4D91-2A45-B728-AF9407DC6B73}" dt="2021-02-12T04:22:30.232" v="1556" actId="1037"/>
          <ac:spMkLst>
            <pc:docMk/>
            <pc:sldMk cId="2140583448" sldId="260"/>
            <ac:spMk id="4" creationId="{E7ADCEF1-B8E5-0C4E-BD37-46EA9BF427A2}"/>
          </ac:spMkLst>
        </pc:spChg>
        <pc:spChg chg="add mod">
          <ac:chgData name="井本勝" userId="bab3fad6-306e-454d-8f7c-f37ce475e07c" providerId="ADAL" clId="{1CA99FB6-4D91-2A45-B728-AF9407DC6B73}" dt="2021-02-12T04:25:16.137" v="1598" actId="1037"/>
          <ac:spMkLst>
            <pc:docMk/>
            <pc:sldMk cId="2140583448" sldId="260"/>
            <ac:spMk id="5" creationId="{48C3F6AF-CF48-FC49-A4D8-10D5CCD36080}"/>
          </ac:spMkLst>
        </pc:spChg>
        <pc:spChg chg="add mod">
          <ac:chgData name="井本勝" userId="bab3fad6-306e-454d-8f7c-f37ce475e07c" providerId="ADAL" clId="{1CA99FB6-4D91-2A45-B728-AF9407DC6B73}" dt="2021-02-12T04:25:16.137" v="1598" actId="1037"/>
          <ac:spMkLst>
            <pc:docMk/>
            <pc:sldMk cId="2140583448" sldId="260"/>
            <ac:spMk id="6" creationId="{96C221ED-93AE-354A-B650-7D4B36321294}"/>
          </ac:spMkLst>
        </pc:spChg>
        <pc:spChg chg="del">
          <ac:chgData name="井本勝" userId="bab3fad6-306e-454d-8f7c-f37ce475e07c" providerId="ADAL" clId="{1CA99FB6-4D91-2A45-B728-AF9407DC6B73}" dt="2021-02-12T03:49:44.822" v="789" actId="478"/>
          <ac:spMkLst>
            <pc:docMk/>
            <pc:sldMk cId="2140583448" sldId="260"/>
            <ac:spMk id="6" creationId="{AD9665ED-47F9-41B2-BAB5-9DDC5FB4A97A}"/>
          </ac:spMkLst>
        </pc:spChg>
        <pc:spChg chg="del mod">
          <ac:chgData name="井本勝" userId="bab3fad6-306e-454d-8f7c-f37ce475e07c" providerId="ADAL" clId="{1CA99FB6-4D91-2A45-B728-AF9407DC6B73}" dt="2021-02-12T02:58:32.405" v="11" actId="478"/>
          <ac:spMkLst>
            <pc:docMk/>
            <pc:sldMk cId="2140583448" sldId="260"/>
            <ac:spMk id="7" creationId="{1969A190-F71B-4510-A53A-0DC66C414721}"/>
          </ac:spMkLst>
        </pc:spChg>
        <pc:spChg chg="del">
          <ac:chgData name="井本勝" userId="bab3fad6-306e-454d-8f7c-f37ce475e07c" providerId="ADAL" clId="{1CA99FB6-4D91-2A45-B728-AF9407DC6B73}" dt="2021-02-12T02:58:28.492" v="9" actId="478"/>
          <ac:spMkLst>
            <pc:docMk/>
            <pc:sldMk cId="2140583448" sldId="260"/>
            <ac:spMk id="8" creationId="{D288CE46-D225-4E45-AE7B-9A18025BBB22}"/>
          </ac:spMkLst>
        </pc:spChg>
        <pc:spChg chg="add mod topLvl">
          <ac:chgData name="井本勝" userId="bab3fad6-306e-454d-8f7c-f37ce475e07c" providerId="ADAL" clId="{1CA99FB6-4D91-2A45-B728-AF9407DC6B73}" dt="2021-02-12T04:11:25.027" v="1358" actId="1038"/>
          <ac:spMkLst>
            <pc:docMk/>
            <pc:sldMk cId="2140583448" sldId="260"/>
            <ac:spMk id="20" creationId="{8EABA0C9-005E-214A-9BAA-B164173D80DA}"/>
          </ac:spMkLst>
        </pc:spChg>
        <pc:spChg chg="add del">
          <ac:chgData name="井本勝" userId="bab3fad6-306e-454d-8f7c-f37ce475e07c" providerId="ADAL" clId="{1CA99FB6-4D91-2A45-B728-AF9407DC6B73}" dt="2021-02-12T03:27:22.280" v="251" actId="478"/>
          <ac:spMkLst>
            <pc:docMk/>
            <pc:sldMk cId="2140583448" sldId="260"/>
            <ac:spMk id="21" creationId="{28E4B16A-12D5-C74A-B8EC-1F36132C5779}"/>
          </ac:spMkLst>
        </pc:spChg>
        <pc:spChg chg="mod">
          <ac:chgData name="井本勝" userId="bab3fad6-306e-454d-8f7c-f37ce475e07c" providerId="ADAL" clId="{1CA99FB6-4D91-2A45-B728-AF9407DC6B73}" dt="2021-02-12T03:21:18.873" v="195" actId="207"/>
          <ac:spMkLst>
            <pc:docMk/>
            <pc:sldMk cId="2140583448" sldId="260"/>
            <ac:spMk id="26" creationId="{B882F615-B7B9-4488-9337-6D672870CFE5}"/>
          </ac:spMkLst>
        </pc:spChg>
        <pc:spChg chg="mod">
          <ac:chgData name="井本勝" userId="bab3fad6-306e-454d-8f7c-f37ce475e07c" providerId="ADAL" clId="{1CA99FB6-4D91-2A45-B728-AF9407DC6B73}" dt="2021-02-12T03:21:29.991" v="199" actId="164"/>
          <ac:spMkLst>
            <pc:docMk/>
            <pc:sldMk cId="2140583448" sldId="260"/>
            <ac:spMk id="27" creationId="{7B4F709B-46D6-4072-A02C-27C28A2187DA}"/>
          </ac:spMkLst>
        </pc:spChg>
        <pc:spChg chg="mod">
          <ac:chgData name="井本勝" userId="bab3fad6-306e-454d-8f7c-f37ce475e07c" providerId="ADAL" clId="{1CA99FB6-4D91-2A45-B728-AF9407DC6B73}" dt="2021-02-12T03:20:54.640" v="188" actId="164"/>
          <ac:spMkLst>
            <pc:docMk/>
            <pc:sldMk cId="2140583448" sldId="260"/>
            <ac:spMk id="28" creationId="{C077CADC-6CEB-45DA-91A0-844A460E3AED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9" creationId="{563783C4-28D5-47A9-8E05-09698B1F8EC2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30" creationId="{E9D65E8E-1B00-4FD0-9168-7A4268E7E205}"/>
          </ac:spMkLst>
        </pc:spChg>
        <pc:spChg chg="add del mod">
          <ac:chgData name="井本勝" userId="bab3fad6-306e-454d-8f7c-f37ce475e07c" providerId="ADAL" clId="{1CA99FB6-4D91-2A45-B728-AF9407DC6B73}" dt="2021-02-12T03:28:44.790" v="274"/>
          <ac:spMkLst>
            <pc:docMk/>
            <pc:sldMk cId="2140583448" sldId="260"/>
            <ac:spMk id="35" creationId="{76C53A2E-4974-4647-BFC0-77473C3AD084}"/>
          </ac:spMkLst>
        </pc:spChg>
        <pc:spChg chg="add mod">
          <ac:chgData name="井本勝" userId="bab3fad6-306e-454d-8f7c-f37ce475e07c" providerId="ADAL" clId="{1CA99FB6-4D91-2A45-B728-AF9407DC6B73}" dt="2021-02-12T04:22:19.492" v="1526" actId="1038"/>
          <ac:spMkLst>
            <pc:docMk/>
            <pc:sldMk cId="2140583448" sldId="260"/>
            <ac:spMk id="37" creationId="{7940A11A-C0D2-E545-96B7-D61165B21E0A}"/>
          </ac:spMkLst>
        </pc:spChg>
        <pc:spChg chg="del">
          <ac:chgData name="井本勝" userId="bab3fad6-306e-454d-8f7c-f37ce475e07c" providerId="ADAL" clId="{1CA99FB6-4D91-2A45-B728-AF9407DC6B73}" dt="2021-02-12T02:58:36.350" v="12" actId="478"/>
          <ac:spMkLst>
            <pc:docMk/>
            <pc:sldMk cId="2140583448" sldId="260"/>
            <ac:spMk id="50" creationId="{6A1E2E01-1395-405A-AC3A-FEF983FC8330}"/>
          </ac:spMkLst>
        </pc:spChg>
        <pc:spChg chg="mod">
          <ac:chgData name="井本勝" userId="bab3fad6-306e-454d-8f7c-f37ce475e07c" providerId="ADAL" clId="{1CA99FB6-4D91-2A45-B728-AF9407DC6B73}" dt="2021-02-12T03:49:24.494" v="786" actId="207"/>
          <ac:spMkLst>
            <pc:docMk/>
            <pc:sldMk cId="2140583448" sldId="260"/>
            <ac:spMk id="58" creationId="{26D2C516-64E0-4D52-9221-510944E4AF1A}"/>
          </ac:spMkLst>
        </pc:spChg>
        <pc:spChg chg="add mod topLvl">
          <ac:chgData name="井本勝" userId="bab3fad6-306e-454d-8f7c-f37ce475e07c" providerId="ADAL" clId="{1CA99FB6-4D91-2A45-B728-AF9407DC6B73}" dt="2021-02-12T04:01:21.154" v="1272" actId="1036"/>
          <ac:spMkLst>
            <pc:docMk/>
            <pc:sldMk cId="2140583448" sldId="260"/>
            <ac:spMk id="83" creationId="{8027A443-0AA5-264D-A6EB-A1BC1807D568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84" creationId="{FB69E3BB-E4B6-4276-9B23-D048C7F99784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89" creationId="{9D45D2DE-B85A-4561-BCD8-D513EFC08191}"/>
          </ac:spMkLst>
        </pc:spChg>
        <pc:spChg chg="add mod topLvl">
          <ac:chgData name="井本勝" userId="bab3fad6-306e-454d-8f7c-f37ce475e07c" providerId="ADAL" clId="{1CA99FB6-4D91-2A45-B728-AF9407DC6B73}" dt="2021-02-12T04:11:28.569" v="1360" actId="1038"/>
          <ac:spMkLst>
            <pc:docMk/>
            <pc:sldMk cId="2140583448" sldId="260"/>
            <ac:spMk id="90" creationId="{3A31537E-1576-F84F-8EF9-EFE37486C5D0}"/>
          </ac:spMkLst>
        </pc:spChg>
        <pc:spChg chg="add mod topLvl">
          <ac:chgData name="井本勝" userId="bab3fad6-306e-454d-8f7c-f37ce475e07c" providerId="ADAL" clId="{1CA99FB6-4D91-2A45-B728-AF9407DC6B73}" dt="2021-02-12T04:11:34.364" v="1361" actId="1038"/>
          <ac:spMkLst>
            <pc:docMk/>
            <pc:sldMk cId="2140583448" sldId="260"/>
            <ac:spMk id="91" creationId="{C7667743-9243-E243-98DA-4781442F8858}"/>
          </ac:spMkLst>
        </pc:spChg>
        <pc:spChg chg="del">
          <ac:chgData name="井本勝" userId="bab3fad6-306e-454d-8f7c-f37ce475e07c" providerId="ADAL" clId="{1CA99FB6-4D91-2A45-B728-AF9407DC6B73}" dt="2021-02-12T04:09:10.997" v="1306" actId="478"/>
          <ac:spMkLst>
            <pc:docMk/>
            <pc:sldMk cId="2140583448" sldId="260"/>
            <ac:spMk id="92" creationId="{D3971BA6-700D-492D-88DC-65E3656ACBD2}"/>
          </ac:spMkLst>
        </pc:spChg>
        <pc:spChg chg="mod">
          <ac:chgData name="井本勝" userId="bab3fad6-306e-454d-8f7c-f37ce475e07c" providerId="ADAL" clId="{1CA99FB6-4D91-2A45-B728-AF9407DC6B73}" dt="2021-02-12T04:12:48.648" v="1377" actId="1076"/>
          <ac:spMkLst>
            <pc:docMk/>
            <pc:sldMk cId="2140583448" sldId="260"/>
            <ac:spMk id="93" creationId="{D0445E6C-791F-465B-BE96-BBAF63E90B18}"/>
          </ac:spMkLst>
        </pc:spChg>
        <pc:spChg chg="add mod topLvl">
          <ac:chgData name="井本勝" userId="bab3fad6-306e-454d-8f7c-f37ce475e07c" providerId="ADAL" clId="{1CA99FB6-4D91-2A45-B728-AF9407DC6B73}" dt="2021-02-12T04:18:35.145" v="1434" actId="207"/>
          <ac:spMkLst>
            <pc:docMk/>
            <pc:sldMk cId="2140583448" sldId="260"/>
            <ac:spMk id="108" creationId="{6A0037C7-E3F4-7449-B168-B56F74A0E749}"/>
          </ac:spMkLst>
        </pc:spChg>
        <pc:spChg chg="add mod">
          <ac:chgData name="井本勝" userId="bab3fad6-306e-454d-8f7c-f37ce475e07c" providerId="ADAL" clId="{1CA99FB6-4D91-2A45-B728-AF9407DC6B73}" dt="2021-02-12T04:22:19.492" v="1526" actId="1038"/>
          <ac:spMkLst>
            <pc:docMk/>
            <pc:sldMk cId="2140583448" sldId="260"/>
            <ac:spMk id="109" creationId="{946350ED-0BEF-DD4B-BB5E-41FFA9908D11}"/>
          </ac:spMkLst>
        </pc:spChg>
        <pc:spChg chg="add mod">
          <ac:chgData name="井本勝" userId="bab3fad6-306e-454d-8f7c-f37ce475e07c" providerId="ADAL" clId="{1CA99FB6-4D91-2A45-B728-AF9407DC6B73}" dt="2021-02-12T04:25:16.137" v="1598" actId="1037"/>
          <ac:spMkLst>
            <pc:docMk/>
            <pc:sldMk cId="2140583448" sldId="260"/>
            <ac:spMk id="111" creationId="{268CE2ED-63F6-C64B-9088-45484F74AB9A}"/>
          </ac:spMkLst>
        </pc:spChg>
        <pc:spChg chg="add mod">
          <ac:chgData name="井本勝" userId="bab3fad6-306e-454d-8f7c-f37ce475e07c" providerId="ADAL" clId="{1CA99FB6-4D91-2A45-B728-AF9407DC6B73}" dt="2021-02-12T03:51:04.994" v="836" actId="1076"/>
          <ac:spMkLst>
            <pc:docMk/>
            <pc:sldMk cId="2140583448" sldId="260"/>
            <ac:spMk id="112" creationId="{8C415C40-2BCF-4F49-B137-2043EA8026B3}"/>
          </ac:spMkLst>
        </pc:spChg>
        <pc:spChg chg="add mod">
          <ac:chgData name="井本勝" userId="bab3fad6-306e-454d-8f7c-f37ce475e07c" providerId="ADAL" clId="{1CA99FB6-4D91-2A45-B728-AF9407DC6B73}" dt="2021-02-12T04:01:34.722" v="1274" actId="1076"/>
          <ac:spMkLst>
            <pc:docMk/>
            <pc:sldMk cId="2140583448" sldId="260"/>
            <ac:spMk id="113" creationId="{44C2D3D1-B823-174F-83B7-D3FF67D12E17}"/>
          </ac:spMkLst>
        </pc:spChg>
        <pc:spChg chg="add mod">
          <ac:chgData name="井本勝" userId="bab3fad6-306e-454d-8f7c-f37ce475e07c" providerId="ADAL" clId="{1CA99FB6-4D91-2A45-B728-AF9407DC6B73}" dt="2021-02-12T04:11:06.745" v="1354" actId="1035"/>
          <ac:spMkLst>
            <pc:docMk/>
            <pc:sldMk cId="2140583448" sldId="260"/>
            <ac:spMk id="114" creationId="{541B07FC-6A7B-8443-80E2-FA71BFD38D1D}"/>
          </ac:spMkLst>
        </pc:spChg>
        <pc:spChg chg="add mod">
          <ac:chgData name="井本勝" userId="bab3fad6-306e-454d-8f7c-f37ce475e07c" providerId="ADAL" clId="{1CA99FB6-4D91-2A45-B728-AF9407DC6B73}" dt="2021-02-12T04:10:32.649" v="1344" actId="1076"/>
          <ac:spMkLst>
            <pc:docMk/>
            <pc:sldMk cId="2140583448" sldId="260"/>
            <ac:spMk id="115" creationId="{4C835680-FC1F-E245-9BE4-0C0B74459E7A}"/>
          </ac:spMkLst>
        </pc:spChg>
        <pc:spChg chg="add mod">
          <ac:chgData name="井本勝" userId="bab3fad6-306e-454d-8f7c-f37ce475e07c" providerId="ADAL" clId="{1CA99FB6-4D91-2A45-B728-AF9407DC6B73}" dt="2021-02-12T04:10:40.015" v="1349" actId="1036"/>
          <ac:spMkLst>
            <pc:docMk/>
            <pc:sldMk cId="2140583448" sldId="260"/>
            <ac:spMk id="116" creationId="{AF851E96-E660-2B43-A718-58385D14AE1C}"/>
          </ac:spMkLst>
        </pc:spChg>
        <pc:spChg chg="add mod">
          <ac:chgData name="井本勝" userId="bab3fad6-306e-454d-8f7c-f37ce475e07c" providerId="ADAL" clId="{1CA99FB6-4D91-2A45-B728-AF9407DC6B73}" dt="2021-02-12T04:13:49.743" v="1433"/>
          <ac:spMkLst>
            <pc:docMk/>
            <pc:sldMk cId="2140583448" sldId="260"/>
            <ac:spMk id="117" creationId="{5ECE6E25-A769-5C43-A240-3A25B5ED4906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29" creationId="{A9BA94F5-20DA-41BC-B6E5-B02579BC613B}"/>
          </ac:spMkLst>
        </pc:spChg>
        <pc:spChg chg="del">
          <ac:chgData name="井本勝" userId="bab3fad6-306e-454d-8f7c-f37ce475e07c" providerId="ADAL" clId="{1CA99FB6-4D91-2A45-B728-AF9407DC6B73}" dt="2021-02-12T02:59:24.057" v="17" actId="478"/>
          <ac:spMkLst>
            <pc:docMk/>
            <pc:sldMk cId="2140583448" sldId="260"/>
            <ac:spMk id="236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0.463" v="873" actId="478"/>
          <ac:spMkLst>
            <pc:docMk/>
            <pc:sldMk cId="2140583448" sldId="260"/>
            <ac:spMk id="237" creationId="{00000000-0000-0000-0000-000000000000}"/>
          </ac:spMkLst>
        </pc:spChg>
        <pc:spChg chg="mod topLvl">
          <ac:chgData name="井本勝" userId="bab3fad6-306e-454d-8f7c-f37ce475e07c" providerId="ADAL" clId="{1CA99FB6-4D91-2A45-B728-AF9407DC6B73}" dt="2021-02-12T04:01:21.154" v="1272" actId="1036"/>
          <ac:spMkLst>
            <pc:docMk/>
            <pc:sldMk cId="2140583448" sldId="260"/>
            <ac:spMk id="238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39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40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46:31.952" v="721" actId="207"/>
          <ac:spMkLst>
            <pc:docMk/>
            <pc:sldMk cId="2140583448" sldId="260"/>
            <ac:spMk id="241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4.086" v="874" actId="478"/>
          <ac:spMkLst>
            <pc:docMk/>
            <pc:sldMk cId="2140583448" sldId="260"/>
            <ac:spMk id="242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43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44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59:36.619" v="1249" actId="1038"/>
          <ac:spMkLst>
            <pc:docMk/>
            <pc:sldMk cId="2140583448" sldId="260"/>
            <ac:spMk id="245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59:36.619" v="1249" actId="1038"/>
          <ac:spMkLst>
            <pc:docMk/>
            <pc:sldMk cId="2140583448" sldId="260"/>
            <ac:spMk id="246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59:36.619" v="1249" actId="1038"/>
          <ac:spMkLst>
            <pc:docMk/>
            <pc:sldMk cId="2140583448" sldId="260"/>
            <ac:spMk id="247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48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21.583" v="876" actId="478"/>
          <ac:spMkLst>
            <pc:docMk/>
            <pc:sldMk cId="2140583448" sldId="260"/>
            <ac:spMk id="249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0:13.486" v="182" actId="164"/>
          <ac:spMkLst>
            <pc:docMk/>
            <pc:sldMk cId="2140583448" sldId="260"/>
            <ac:spMk id="250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0:13.486" v="182" actId="164"/>
          <ac:spMkLst>
            <pc:docMk/>
            <pc:sldMk cId="2140583448" sldId="260"/>
            <ac:spMk id="251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0:13.486" v="182" actId="164"/>
          <ac:spMkLst>
            <pc:docMk/>
            <pc:sldMk cId="2140583448" sldId="260"/>
            <ac:spMk id="252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53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54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58:13.608" v="1163" actId="1036"/>
          <ac:spMkLst>
            <pc:docMk/>
            <pc:sldMk cId="2140583448" sldId="260"/>
            <ac:spMk id="256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58:09.705" v="1159" actId="1036"/>
          <ac:spMkLst>
            <pc:docMk/>
            <pc:sldMk cId="2140583448" sldId="260"/>
            <ac:spMk id="257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58:09.705" v="1159" actId="1036"/>
          <ac:spMkLst>
            <pc:docMk/>
            <pc:sldMk cId="2140583448" sldId="260"/>
            <ac:spMk id="258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58:09.705" v="1159" actId="1036"/>
          <ac:spMkLst>
            <pc:docMk/>
            <pc:sldMk cId="2140583448" sldId="260"/>
            <ac:spMk id="259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0.463" v="873" actId="478"/>
          <ac:spMkLst>
            <pc:docMk/>
            <pc:sldMk cId="2140583448" sldId="260"/>
            <ac:spMk id="260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61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0.463" v="873" actId="478"/>
          <ac:spMkLst>
            <pc:docMk/>
            <pc:sldMk cId="2140583448" sldId="260"/>
            <ac:spMk id="264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65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0.463" v="873" actId="478"/>
          <ac:spMkLst>
            <pc:docMk/>
            <pc:sldMk cId="2140583448" sldId="260"/>
            <ac:spMk id="266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4:11:14.356" v="1355" actId="1076"/>
          <ac:spMkLst>
            <pc:docMk/>
            <pc:sldMk cId="2140583448" sldId="260"/>
            <ac:spMk id="267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68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69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70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71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72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73" creationId="{00000000-0000-0000-0000-000000000000}"/>
          </ac:spMkLst>
        </pc:spChg>
        <pc:spChg chg="del mod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74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7.642" v="875" actId="478"/>
          <ac:spMkLst>
            <pc:docMk/>
            <pc:sldMk cId="2140583448" sldId="260"/>
            <ac:spMk id="275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1:01.770" v="191" actId="164"/>
          <ac:spMkLst>
            <pc:docMk/>
            <pc:sldMk cId="2140583448" sldId="260"/>
            <ac:spMk id="276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0:13.486" v="182" actId="164"/>
          <ac:spMkLst>
            <pc:docMk/>
            <pc:sldMk cId="2140583448" sldId="260"/>
            <ac:spMk id="280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0:13.486" v="182" actId="164"/>
          <ac:spMkLst>
            <pc:docMk/>
            <pc:sldMk cId="2140583448" sldId="260"/>
            <ac:spMk id="281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0:13.486" v="182" actId="164"/>
          <ac:spMkLst>
            <pc:docMk/>
            <pc:sldMk cId="2140583448" sldId="260"/>
            <ac:spMk id="282" creationId="{00000000-0000-0000-0000-000000000000}"/>
          </ac:spMkLst>
        </pc:spChg>
        <pc:spChg chg="del">
          <ac:chgData name="井本勝" userId="bab3fad6-306e-454d-8f7c-f37ce475e07c" providerId="ADAL" clId="{1CA99FB6-4D91-2A45-B728-AF9407DC6B73}" dt="2021-02-12T03:52:10.463" v="873" actId="478"/>
          <ac:spMkLst>
            <pc:docMk/>
            <pc:sldMk cId="2140583448" sldId="260"/>
            <ac:spMk id="283" creationId="{00000000-0000-0000-0000-000000000000}"/>
          </ac:spMkLst>
        </pc:spChg>
        <pc:spChg chg="mod">
          <ac:chgData name="井本勝" userId="bab3fad6-306e-454d-8f7c-f37ce475e07c" providerId="ADAL" clId="{1CA99FB6-4D91-2A45-B728-AF9407DC6B73}" dt="2021-02-12T03:20:54.640" v="188" actId="164"/>
          <ac:spMkLst>
            <pc:docMk/>
            <pc:sldMk cId="2140583448" sldId="260"/>
            <ac:spMk id="284" creationId="{CB3EFDC0-93AD-4CF7-A841-15C46A2444C1}"/>
          </ac:spMkLst>
        </pc:spChg>
        <pc:grpChg chg="add del mod">
          <ac:chgData name="井本勝" userId="bab3fad6-306e-454d-8f7c-f37ce475e07c" providerId="ADAL" clId="{1CA99FB6-4D91-2A45-B728-AF9407DC6B73}" dt="2021-02-12T03:52:17.642" v="875" actId="478"/>
          <ac:grpSpMkLst>
            <pc:docMk/>
            <pc:sldMk cId="2140583448" sldId="260"/>
            <ac:grpSpMk id="2" creationId="{C7F74BB1-B3CE-EC41-AFA9-427093110F38}"/>
          </ac:grpSpMkLst>
        </pc:grpChg>
        <pc:grpChg chg="add mod">
          <ac:chgData name="井本勝" userId="bab3fad6-306e-454d-8f7c-f37ce475e07c" providerId="ADAL" clId="{1CA99FB6-4D91-2A45-B728-AF9407DC6B73}" dt="2021-02-12T03:20:42.537" v="186" actId="164"/>
          <ac:grpSpMkLst>
            <pc:docMk/>
            <pc:sldMk cId="2140583448" sldId="260"/>
            <ac:grpSpMk id="12" creationId="{50F22572-C663-A945-A3FE-D4A41992864B}"/>
          </ac:grpSpMkLst>
        </pc:grpChg>
        <pc:grpChg chg="add mod">
          <ac:chgData name="井本勝" userId="bab3fad6-306e-454d-8f7c-f37ce475e07c" providerId="ADAL" clId="{1CA99FB6-4D91-2A45-B728-AF9407DC6B73}" dt="2021-02-12T03:21:01.770" v="191" actId="164"/>
          <ac:grpSpMkLst>
            <pc:docMk/>
            <pc:sldMk cId="2140583448" sldId="260"/>
            <ac:grpSpMk id="15" creationId="{7F11F634-2B48-CE44-B43D-D226E1E28807}"/>
          </ac:grpSpMkLst>
        </pc:grpChg>
        <pc:grpChg chg="add mod">
          <ac:chgData name="井本勝" userId="bab3fad6-306e-454d-8f7c-f37ce475e07c" providerId="ADAL" clId="{1CA99FB6-4D91-2A45-B728-AF9407DC6B73}" dt="2021-02-12T03:21:29.991" v="199" actId="164"/>
          <ac:grpSpMkLst>
            <pc:docMk/>
            <pc:sldMk cId="2140583448" sldId="260"/>
            <ac:grpSpMk id="18" creationId="{49DF127D-3F6D-024A-9B82-54954E496BE7}"/>
          </ac:grpSpMkLst>
        </pc:grpChg>
        <pc:grpChg chg="add del mod">
          <ac:chgData name="井本勝" userId="bab3fad6-306e-454d-8f7c-f37ce475e07c" providerId="ADAL" clId="{1CA99FB6-4D91-2A45-B728-AF9407DC6B73}" dt="2021-02-12T03:52:17.642" v="875" actId="478"/>
          <ac:grpSpMkLst>
            <pc:docMk/>
            <pc:sldMk cId="2140583448" sldId="260"/>
            <ac:grpSpMk id="19" creationId="{9E1ECBF9-3612-A242-9631-89B0793A046B}"/>
          </ac:grpSpMkLst>
        </pc:grpChg>
        <pc:grpChg chg="add mod topLvl">
          <ac:chgData name="井本勝" userId="bab3fad6-306e-454d-8f7c-f37ce475e07c" providerId="ADAL" clId="{1CA99FB6-4D91-2A45-B728-AF9407DC6B73}" dt="2021-02-12T04:01:21.154" v="1272" actId="1036"/>
          <ac:grpSpMkLst>
            <pc:docMk/>
            <pc:sldMk cId="2140583448" sldId="260"/>
            <ac:grpSpMk id="34" creationId="{BC101AE2-B3E6-D543-84AD-F0267E295FAD}"/>
          </ac:grpSpMkLst>
        </pc:grpChg>
        <pc:grpChg chg="add del mod">
          <ac:chgData name="井本勝" userId="bab3fad6-306e-454d-8f7c-f37ce475e07c" providerId="ADAL" clId="{1CA99FB6-4D91-2A45-B728-AF9407DC6B73}" dt="2021-02-12T03:36:51.162" v="279" actId="165"/>
          <ac:grpSpMkLst>
            <pc:docMk/>
            <pc:sldMk cId="2140583448" sldId="260"/>
            <ac:grpSpMk id="36" creationId="{F2D90313-177E-1C4C-A413-15D50065BE21}"/>
          </ac:grpSpMkLst>
        </pc:grpChg>
        <pc:grpChg chg="add mod topLvl">
          <ac:chgData name="井本勝" userId="bab3fad6-306e-454d-8f7c-f37ce475e07c" providerId="ADAL" clId="{1CA99FB6-4D91-2A45-B728-AF9407DC6B73}" dt="2021-02-12T04:01:21.154" v="1272" actId="1036"/>
          <ac:grpSpMkLst>
            <pc:docMk/>
            <pc:sldMk cId="2140583448" sldId="260"/>
            <ac:grpSpMk id="100" creationId="{4005B1A1-B10A-F04E-B66F-322B94F1BC45}"/>
          </ac:grpSpMkLst>
        </pc:grpChg>
        <pc:grpChg chg="add mod topLvl">
          <ac:chgData name="井本勝" userId="bab3fad6-306e-454d-8f7c-f37ce475e07c" providerId="ADAL" clId="{1CA99FB6-4D91-2A45-B728-AF9407DC6B73}" dt="2021-02-12T04:01:21.154" v="1272" actId="1036"/>
          <ac:grpSpMkLst>
            <pc:docMk/>
            <pc:sldMk cId="2140583448" sldId="260"/>
            <ac:grpSpMk id="103" creationId="{2597E1F0-4571-4944-9044-87D620550E10}"/>
          </ac:grpSpMkLst>
        </pc:grpChg>
        <pc:grpChg chg="del">
          <ac:chgData name="井本勝" userId="bab3fad6-306e-454d-8f7c-f37ce475e07c" providerId="ADAL" clId="{1CA99FB6-4D91-2A45-B728-AF9407DC6B73}" dt="2021-02-12T03:52:17.642" v="875" actId="478"/>
          <ac:grpSpMkLst>
            <pc:docMk/>
            <pc:sldMk cId="2140583448" sldId="260"/>
            <ac:grpSpMk id="225" creationId="{14E998CC-1BBE-4E00-8A6A-4B1909AFD51C}"/>
          </ac:grpSpMkLst>
        </pc:grpChg>
        <pc:picChg chg="del">
          <ac:chgData name="井本勝" userId="bab3fad6-306e-454d-8f7c-f37ce475e07c" providerId="ADAL" clId="{1CA99FB6-4D91-2A45-B728-AF9407DC6B73}" dt="2021-02-12T03:52:10.463" v="873" actId="478"/>
          <ac:picMkLst>
            <pc:docMk/>
            <pc:sldMk cId="2140583448" sldId="260"/>
            <ac:picMk id="3" creationId="{4BB747FE-3E05-4BDC-9F51-734B81F64A90}"/>
          </ac:picMkLst>
        </pc:picChg>
        <pc:picChg chg="mod">
          <ac:chgData name="井本勝" userId="bab3fad6-306e-454d-8f7c-f37ce475e07c" providerId="ADAL" clId="{1CA99FB6-4D91-2A45-B728-AF9407DC6B73}" dt="2021-02-12T03:20:13.486" v="182" actId="164"/>
          <ac:picMkLst>
            <pc:docMk/>
            <pc:sldMk cId="2140583448" sldId="260"/>
            <ac:picMk id="4" creationId="{03BAB822-F1A6-43B6-B3E2-09A6E7C1CC6A}"/>
          </ac:picMkLst>
        </pc:picChg>
        <pc:picChg chg="del">
          <ac:chgData name="井本勝" userId="bab3fad6-306e-454d-8f7c-f37ce475e07c" providerId="ADAL" clId="{1CA99FB6-4D91-2A45-B728-AF9407DC6B73}" dt="2021-02-12T02:58:26.398" v="8" actId="478"/>
          <ac:picMkLst>
            <pc:docMk/>
            <pc:sldMk cId="2140583448" sldId="260"/>
            <ac:picMk id="5" creationId="{4BD3234A-9D67-4D69-8DE2-ADACD90F86F3}"/>
          </ac:picMkLst>
        </pc:picChg>
        <pc:picChg chg="mod">
          <ac:chgData name="井本勝" userId="bab3fad6-306e-454d-8f7c-f37ce475e07c" providerId="ADAL" clId="{1CA99FB6-4D91-2A45-B728-AF9407DC6B73}" dt="2021-02-12T02:55:19.781" v="2" actId="14100"/>
          <ac:picMkLst>
            <pc:docMk/>
            <pc:sldMk cId="2140583448" sldId="260"/>
            <ac:picMk id="9" creationId="{2D4D8CFE-6116-4B4E-8114-734476241D76}"/>
          </ac:picMkLst>
        </pc:picChg>
        <pc:picChg chg="mod">
          <ac:chgData name="井本勝" userId="bab3fad6-306e-454d-8f7c-f37ce475e07c" providerId="ADAL" clId="{1CA99FB6-4D91-2A45-B728-AF9407DC6B73}" dt="2021-02-12T03:20:13.486" v="182" actId="164"/>
          <ac:picMkLst>
            <pc:docMk/>
            <pc:sldMk cId="2140583448" sldId="260"/>
            <ac:picMk id="10" creationId="{9436696B-C66C-4CB9-9B47-17F8C1BB519B}"/>
          </ac:picMkLst>
        </pc:picChg>
        <pc:picChg chg="mod">
          <ac:chgData name="井本勝" userId="bab3fad6-306e-454d-8f7c-f37ce475e07c" providerId="ADAL" clId="{1CA99FB6-4D91-2A45-B728-AF9407DC6B73}" dt="2021-02-12T03:20:13.486" v="182" actId="164"/>
          <ac:picMkLst>
            <pc:docMk/>
            <pc:sldMk cId="2140583448" sldId="260"/>
            <ac:picMk id="11" creationId="{6D329F92-6C4E-4097-BC94-4A1483F8A3AF}"/>
          </ac:picMkLst>
        </pc:picChg>
        <pc:picChg chg="del">
          <ac:chgData name="井本勝" userId="bab3fad6-306e-454d-8f7c-f37ce475e07c" providerId="ADAL" clId="{1CA99FB6-4D91-2A45-B728-AF9407DC6B73}" dt="2021-02-12T03:52:10.463" v="873" actId="478"/>
          <ac:picMkLst>
            <pc:docMk/>
            <pc:sldMk cId="2140583448" sldId="260"/>
            <ac:picMk id="13" creationId="{3648F5CF-214C-4544-AE7E-633383368527}"/>
          </ac:picMkLst>
        </pc:picChg>
        <pc:picChg chg="mod">
          <ac:chgData name="井本勝" userId="bab3fad6-306e-454d-8f7c-f37ce475e07c" providerId="ADAL" clId="{1CA99FB6-4D91-2A45-B728-AF9407DC6B73}" dt="2021-02-12T03:20:13.486" v="182" actId="164"/>
          <ac:picMkLst>
            <pc:docMk/>
            <pc:sldMk cId="2140583448" sldId="260"/>
            <ac:picMk id="14" creationId="{C2890B32-AEA4-4F4A-876A-E152C0E2298D}"/>
          </ac:picMkLst>
        </pc:picChg>
        <pc:picChg chg="mod">
          <ac:chgData name="井本勝" userId="bab3fad6-306e-454d-8f7c-f37ce475e07c" providerId="ADAL" clId="{1CA99FB6-4D91-2A45-B728-AF9407DC6B73}" dt="2021-02-12T03:20:13.486" v="182" actId="164"/>
          <ac:picMkLst>
            <pc:docMk/>
            <pc:sldMk cId="2140583448" sldId="260"/>
            <ac:picMk id="16" creationId="{1618ACEB-4B4A-48AF-948D-DF69E85121A5}"/>
          </ac:picMkLst>
        </pc:picChg>
        <pc:picChg chg="mod">
          <ac:chgData name="井本勝" userId="bab3fad6-306e-454d-8f7c-f37ce475e07c" providerId="ADAL" clId="{1CA99FB6-4D91-2A45-B728-AF9407DC6B73}" dt="2021-02-12T03:20:13.486" v="182" actId="164"/>
          <ac:picMkLst>
            <pc:docMk/>
            <pc:sldMk cId="2140583448" sldId="260"/>
            <ac:picMk id="17" creationId="{0F2F2A9E-C42B-4CFA-A7DC-424991BC7445}"/>
          </ac:picMkLst>
        </pc:picChg>
        <pc:picChg chg="del mod">
          <ac:chgData name="井本勝" userId="bab3fad6-306e-454d-8f7c-f37ce475e07c" providerId="ADAL" clId="{1CA99FB6-4D91-2A45-B728-AF9407DC6B73}" dt="2021-02-12T03:52:23.361" v="877" actId="478"/>
          <ac:picMkLst>
            <pc:docMk/>
            <pc:sldMk cId="2140583448" sldId="260"/>
            <ac:picMk id="22" creationId="{7EC3E125-E227-42DD-924B-07B3DDD1E9F6}"/>
          </ac:picMkLst>
        </pc:picChg>
        <pc:picChg chg="del">
          <ac:chgData name="井本勝" userId="bab3fad6-306e-454d-8f7c-f37ce475e07c" providerId="ADAL" clId="{1CA99FB6-4D91-2A45-B728-AF9407DC6B73}" dt="2021-02-12T03:52:10.463" v="873" actId="478"/>
          <ac:picMkLst>
            <pc:docMk/>
            <pc:sldMk cId="2140583448" sldId="260"/>
            <ac:picMk id="25" creationId="{19EDB9EB-0325-4579-AE4C-101B8F88E64B}"/>
          </ac:picMkLst>
        </pc:picChg>
        <pc:picChg chg="del">
          <ac:chgData name="井本勝" userId="bab3fad6-306e-454d-8f7c-f37ce475e07c" providerId="ADAL" clId="{1CA99FB6-4D91-2A45-B728-AF9407DC6B73}" dt="2021-02-12T03:52:10.463" v="873" actId="478"/>
          <ac:picMkLst>
            <pc:docMk/>
            <pc:sldMk cId="2140583448" sldId="260"/>
            <ac:picMk id="231" creationId="{49E98931-5847-405D-A03C-A1ADA0133839}"/>
          </ac:picMkLst>
        </pc:picChg>
        <pc:picChg chg="del">
          <ac:chgData name="井本勝" userId="bab3fad6-306e-454d-8f7c-f37ce475e07c" providerId="ADAL" clId="{1CA99FB6-4D91-2A45-B728-AF9407DC6B73}" dt="2021-02-12T03:52:14.086" v="874" actId="478"/>
          <ac:picMkLst>
            <pc:docMk/>
            <pc:sldMk cId="2140583448" sldId="260"/>
            <ac:picMk id="233" creationId="{504630D1-105F-4C59-A99A-45CB3C0EA86C}"/>
          </ac:picMkLst>
        </pc:picChg>
        <pc:picChg chg="del">
          <ac:chgData name="井本勝" userId="bab3fad6-306e-454d-8f7c-f37ce475e07c" providerId="ADAL" clId="{1CA99FB6-4D91-2A45-B728-AF9407DC6B73}" dt="2021-02-12T03:52:14.086" v="874" actId="478"/>
          <ac:picMkLst>
            <pc:docMk/>
            <pc:sldMk cId="2140583448" sldId="260"/>
            <ac:picMk id="255" creationId="{00000000-0000-0000-0000-000000000000}"/>
          </ac:picMkLst>
        </pc:picChg>
        <pc:picChg chg="del">
          <ac:chgData name="井本勝" userId="bab3fad6-306e-454d-8f7c-f37ce475e07c" providerId="ADAL" clId="{1CA99FB6-4D91-2A45-B728-AF9407DC6B73}" dt="2021-02-12T03:52:10.463" v="873" actId="478"/>
          <ac:picMkLst>
            <pc:docMk/>
            <pc:sldMk cId="2140583448" sldId="260"/>
            <ac:picMk id="277" creationId="{00000000-0000-0000-0000-000000000000}"/>
          </ac:picMkLst>
        </pc:picChg>
        <pc:picChg chg="del">
          <ac:chgData name="井本勝" userId="bab3fad6-306e-454d-8f7c-f37ce475e07c" providerId="ADAL" clId="{1CA99FB6-4D91-2A45-B728-AF9407DC6B73}" dt="2021-02-12T03:52:10.463" v="873" actId="478"/>
          <ac:picMkLst>
            <pc:docMk/>
            <pc:sldMk cId="2140583448" sldId="260"/>
            <ac:picMk id="278" creationId="{00000000-0000-0000-0000-000000000000}"/>
          </ac:picMkLst>
        </pc:picChg>
        <pc:picChg chg="del">
          <ac:chgData name="井本勝" userId="bab3fad6-306e-454d-8f7c-f37ce475e07c" providerId="ADAL" clId="{1CA99FB6-4D91-2A45-B728-AF9407DC6B73}" dt="2021-02-12T03:52:10.463" v="873" actId="478"/>
          <ac:picMkLst>
            <pc:docMk/>
            <pc:sldMk cId="2140583448" sldId="260"/>
            <ac:picMk id="279" creationId="{00000000-0000-0000-0000-000000000000}"/>
          </ac:picMkLst>
        </pc:picChg>
        <pc:cxnChg chg="add mod">
          <ac:chgData name="井本勝" userId="bab3fad6-306e-454d-8f7c-f37ce475e07c" providerId="ADAL" clId="{1CA99FB6-4D91-2A45-B728-AF9407DC6B73}" dt="2021-02-12T03:36:51.162" v="279" actId="165"/>
          <ac:cxnSpMkLst>
            <pc:docMk/>
            <pc:sldMk cId="2140583448" sldId="260"/>
            <ac:cxnSpMk id="24" creationId="{B7866465-FA47-044E-8B36-1CEC2B74E450}"/>
          </ac:cxnSpMkLst>
        </pc:cxnChg>
        <pc:cxnChg chg="add mod">
          <ac:chgData name="井本勝" userId="bab3fad6-306e-454d-8f7c-f37ce475e07c" providerId="ADAL" clId="{1CA99FB6-4D91-2A45-B728-AF9407DC6B73}" dt="2021-02-12T03:36:51.162" v="279" actId="165"/>
          <ac:cxnSpMkLst>
            <pc:docMk/>
            <pc:sldMk cId="2140583448" sldId="260"/>
            <ac:cxnSpMk id="96" creationId="{BA34AD86-7A07-0A4D-B917-F7B823F60169}"/>
          </ac:cxnSpMkLst>
        </pc:cxnChg>
        <pc:cxnChg chg="mod">
          <ac:chgData name="井本勝" userId="bab3fad6-306e-454d-8f7c-f37ce475e07c" providerId="ADAL" clId="{1CA99FB6-4D91-2A45-B728-AF9407DC6B73}" dt="2021-02-12T03:36:51.162" v="279" actId="165"/>
          <ac:cxnSpMkLst>
            <pc:docMk/>
            <pc:sldMk cId="2140583448" sldId="260"/>
            <ac:cxnSpMk id="101" creationId="{E4190403-3DEB-A545-A9F1-9680EB973B00}"/>
          </ac:cxnSpMkLst>
        </pc:cxnChg>
        <pc:cxnChg chg="mod">
          <ac:chgData name="井本勝" userId="bab3fad6-306e-454d-8f7c-f37ce475e07c" providerId="ADAL" clId="{1CA99FB6-4D91-2A45-B728-AF9407DC6B73}" dt="2021-02-12T03:36:51.162" v="279" actId="165"/>
          <ac:cxnSpMkLst>
            <pc:docMk/>
            <pc:sldMk cId="2140583448" sldId="260"/>
            <ac:cxnSpMk id="102" creationId="{48754816-D84A-1546-ADA4-B5C494716472}"/>
          </ac:cxnSpMkLst>
        </pc:cxnChg>
        <pc:cxnChg chg="mod">
          <ac:chgData name="井本勝" userId="bab3fad6-306e-454d-8f7c-f37ce475e07c" providerId="ADAL" clId="{1CA99FB6-4D91-2A45-B728-AF9407DC6B73}" dt="2021-02-12T03:36:51.162" v="279" actId="165"/>
          <ac:cxnSpMkLst>
            <pc:docMk/>
            <pc:sldMk cId="2140583448" sldId="260"/>
            <ac:cxnSpMk id="104" creationId="{AC3E3718-C511-2F4E-8874-E0753FE381D9}"/>
          </ac:cxnSpMkLst>
        </pc:cxnChg>
        <pc:cxnChg chg="mod">
          <ac:chgData name="井本勝" userId="bab3fad6-306e-454d-8f7c-f37ce475e07c" providerId="ADAL" clId="{1CA99FB6-4D91-2A45-B728-AF9407DC6B73}" dt="2021-02-12T03:36:51.162" v="279" actId="165"/>
          <ac:cxnSpMkLst>
            <pc:docMk/>
            <pc:sldMk cId="2140583448" sldId="260"/>
            <ac:cxnSpMk id="105" creationId="{FB65180E-AD4A-AA46-B73C-4942DA9A39F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2060575" y="739775"/>
            <a:ext cx="2614613" cy="37004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898102" y="4686499"/>
            <a:ext cx="4939560" cy="443984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1pPr>
    <a:lvl2pPr indent="228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2pPr>
    <a:lvl3pPr indent="457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3pPr>
    <a:lvl4pPr indent="685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4pPr>
    <a:lvl5pPr indent="9144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ヒラギノ角ゴ ProN W3"/>
        <a:ea typeface="ヒラギノ角ゴ ProN W3"/>
        <a:cs typeface="ヒラギノ角ゴ ProN W3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358147" y="2819995"/>
            <a:ext cx="8288537" cy="4964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9" y="5429349"/>
            <a:ext cx="6808722" cy="1440459"/>
          </a:xfrm>
          <a:prstGeom prst="rect">
            <a:avLst/>
          </a:prstGeom>
        </p:spPr>
        <p:txBody>
          <a:bodyPr/>
          <a:lstStyle/>
          <a:p>
            <a:r>
              <a:t>プレゼンテーションのタイトル</a:t>
            </a:r>
          </a:p>
        </p:txBody>
      </p:sp>
      <p:sp>
        <p:nvSpPr>
          <p:cNvPr id="23" name="作者と日付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374258" y="3564221"/>
            <a:ext cx="6807985" cy="197398"/>
          </a:xfrm>
          <a:prstGeom prst="rect">
            <a:avLst/>
          </a:prstGeom>
        </p:spPr>
        <p:txBody>
          <a:bodyPr lIns="14168" tIns="14168" rIns="14168" bIns="14168"/>
          <a:lstStyle>
            <a:lvl1pPr defTabSz="296048">
              <a:defRPr sz="1288"/>
            </a:lvl1pPr>
          </a:lstStyle>
          <a:p>
            <a:r>
              <a:t>作者と日付</a:t>
            </a:r>
          </a:p>
        </p:txBody>
      </p:sp>
      <p:sp>
        <p:nvSpPr>
          <p:cNvPr id="24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73889" y="6819297"/>
            <a:ext cx="6808722" cy="346140"/>
          </a:xfrm>
          <a:prstGeom prst="rect">
            <a:avLst/>
          </a:prstGeom>
        </p:spPr>
        <p:txBody>
          <a:bodyPr/>
          <a:lstStyle/>
          <a:p>
            <a:r>
              <a:t>プレゼンテーションのサブタイトル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ビッグファ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73889" y="3554859"/>
            <a:ext cx="6808722" cy="2244138"/>
          </a:xfrm>
          <a:prstGeom prst="rect">
            <a:avLst/>
          </a:prstGeom>
        </p:spPr>
        <p:txBody>
          <a:bodyPr anchor="b"/>
          <a:lstStyle>
            <a:lvl1pPr algn="ctr" defTabSz="1901001">
              <a:lnSpc>
                <a:spcPct val="80000"/>
              </a:lnSpc>
              <a:defRPr sz="19400" spc="-194"/>
            </a:lvl1pPr>
            <a:lvl2pPr algn="ctr" defTabSz="1901001">
              <a:lnSpc>
                <a:spcPct val="80000"/>
              </a:lnSpc>
              <a:defRPr sz="19400" spc="-194"/>
            </a:lvl2pPr>
            <a:lvl3pPr algn="ctr" defTabSz="1901001">
              <a:lnSpc>
                <a:spcPct val="80000"/>
              </a:lnSpc>
              <a:defRPr sz="19400" spc="-194"/>
            </a:lvl3pPr>
            <a:lvl4pPr algn="ctr" defTabSz="1901001">
              <a:lnSpc>
                <a:spcPct val="80000"/>
              </a:lnSpc>
              <a:defRPr sz="19400" spc="-194"/>
            </a:lvl4pPr>
            <a:lvl5pPr algn="ctr" defTabSz="1901001">
              <a:lnSpc>
                <a:spcPct val="80000"/>
              </a:lnSpc>
              <a:defRPr sz="19400" spc="-194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ファクト情報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73889" y="5781849"/>
            <a:ext cx="6808722" cy="289685"/>
          </a:xfrm>
          <a:prstGeom prst="rect">
            <a:avLst/>
          </a:prstGeom>
        </p:spPr>
        <p:txBody>
          <a:bodyPr lIns="14168" tIns="14168" rIns="14168" bIns="14168"/>
          <a:lstStyle>
            <a:lvl1pPr algn="ctr" defTabSz="315356">
              <a:defRPr sz="2058"/>
            </a:lvl1pPr>
          </a:lstStyle>
          <a:p>
            <a:r>
              <a:t>ファクト情報</a:t>
            </a:r>
          </a:p>
        </p:txBody>
      </p:sp>
      <p:sp>
        <p:nvSpPr>
          <p:cNvPr id="10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属性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753054" y="6529713"/>
            <a:ext cx="6259913" cy="197397"/>
          </a:xfrm>
          <a:prstGeom prst="rect">
            <a:avLst/>
          </a:prstGeom>
        </p:spPr>
        <p:txBody>
          <a:bodyPr lIns="14168" tIns="14168" rIns="14168" bIns="14168"/>
          <a:lstStyle>
            <a:lvl1pPr defTabSz="296048">
              <a:defRPr sz="1288"/>
            </a:lvl1pPr>
          </a:lstStyle>
          <a:p>
            <a:r>
              <a:t>属性</a:t>
            </a:r>
          </a:p>
        </p:txBody>
      </p:sp>
      <p:sp>
        <p:nvSpPr>
          <p:cNvPr id="116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43533" y="4752276"/>
            <a:ext cx="6469434" cy="1188848"/>
          </a:xfrm>
          <a:prstGeom prst="rect">
            <a:avLst/>
          </a:prstGeom>
        </p:spPr>
        <p:txBody>
          <a:bodyPr/>
          <a:lstStyle>
            <a:lvl1pPr marL="498123" indent="-366347" defTabSz="1901001">
              <a:lnSpc>
                <a:spcPct val="90000"/>
              </a:lnSpc>
              <a:defRPr sz="6600" spc="-13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  <a:lvl2pPr marL="498123" indent="90852" defTabSz="1901001">
              <a:lnSpc>
                <a:spcPct val="90000"/>
              </a:lnSpc>
              <a:defRPr sz="6600" spc="-13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2pPr>
            <a:lvl3pPr marL="498123" indent="548052" defTabSz="1901001">
              <a:lnSpc>
                <a:spcPct val="90000"/>
              </a:lnSpc>
              <a:defRPr sz="6600" spc="-13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3pPr>
            <a:lvl4pPr marL="498123" indent="1005252" defTabSz="1901001">
              <a:lnSpc>
                <a:spcPct val="90000"/>
              </a:lnSpc>
              <a:defRPr sz="6600" spc="-13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4pPr>
            <a:lvl5pPr marL="498123" indent="1462452" defTabSz="1901001">
              <a:lnSpc>
                <a:spcPct val="90000"/>
              </a:lnSpc>
              <a:defRPr sz="6600" spc="-13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5pPr>
          </a:lstStyle>
          <a:p>
            <a:r>
              <a:t>“重要な引用”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イメージ"/>
          <p:cNvSpPr>
            <a:spLocks noGrp="1"/>
          </p:cNvSpPr>
          <p:nvPr>
            <p:ph type="pic" sz="quarter" idx="21"/>
          </p:nvPr>
        </p:nvSpPr>
        <p:spPr>
          <a:xfrm>
            <a:off x="4884175" y="3536288"/>
            <a:ext cx="2305346" cy="18437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イメージ"/>
          <p:cNvSpPr>
            <a:spLocks noGrp="1"/>
          </p:cNvSpPr>
          <p:nvPr>
            <p:ph type="pic" sz="quarter" idx="22"/>
          </p:nvPr>
        </p:nvSpPr>
        <p:spPr>
          <a:xfrm>
            <a:off x="4183624" y="4454285"/>
            <a:ext cx="3235128" cy="37652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イメージ"/>
          <p:cNvSpPr>
            <a:spLocks noGrp="1"/>
          </p:cNvSpPr>
          <p:nvPr>
            <p:ph type="pic" sz="half" idx="23"/>
          </p:nvPr>
        </p:nvSpPr>
        <p:spPr>
          <a:xfrm>
            <a:off x="-43293" y="3374925"/>
            <a:ext cx="5147867" cy="3860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イメージ"/>
          <p:cNvSpPr>
            <a:spLocks noGrp="1"/>
          </p:cNvSpPr>
          <p:nvPr>
            <p:ph type="pic" idx="21"/>
          </p:nvPr>
        </p:nvSpPr>
        <p:spPr>
          <a:xfrm>
            <a:off x="-413247" y="1509414"/>
            <a:ext cx="8382993" cy="67063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（代替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sz="half" idx="21"/>
          </p:nvPr>
        </p:nvSpPr>
        <p:spPr>
          <a:xfrm>
            <a:off x="3400425" y="3158463"/>
            <a:ext cx="3763635" cy="438041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9" y="3615002"/>
            <a:ext cx="3030472" cy="1822893"/>
          </a:xfrm>
          <a:prstGeom prst="rect">
            <a:avLst/>
          </a:prstGeom>
        </p:spPr>
        <p:txBody>
          <a:bodyPr/>
          <a:lstStyle>
            <a:lvl1pPr>
              <a:defRPr sz="6600" spc="-132"/>
            </a:lvl1pPr>
          </a:lstStyle>
          <a:p>
            <a:r>
              <a:t>スライドのタイトル</a:t>
            </a:r>
          </a:p>
        </p:txBody>
      </p:sp>
      <p:sp>
        <p:nvSpPr>
          <p:cNvPr id="34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73889" y="5409477"/>
            <a:ext cx="3030472" cy="1668921"/>
          </a:xfrm>
          <a:prstGeom prst="rect">
            <a:avLst/>
          </a:prstGeom>
        </p:spPr>
        <p:txBody>
          <a:bodyPr/>
          <a:lstStyle/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637406" y="7183295"/>
            <a:ext cx="277815" cy="20928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9" y="3555967"/>
            <a:ext cx="6808722" cy="444132"/>
          </a:xfrm>
          <a:prstGeom prst="rect">
            <a:avLst/>
          </a:prstGeom>
        </p:spPr>
        <p:txBody>
          <a:bodyPr anchor="t"/>
          <a:lstStyle>
            <a:lvl1pPr>
              <a:defRPr sz="6600" spc="-132"/>
            </a:lvl1pPr>
          </a:lstStyle>
          <a:p>
            <a:r>
              <a:t>スライドのタイトル</a:t>
            </a:r>
          </a:p>
        </p:txBody>
      </p:sp>
      <p:sp>
        <p:nvSpPr>
          <p:cNvPr id="43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73889" y="3956805"/>
            <a:ext cx="6808722" cy="289685"/>
          </a:xfrm>
          <a:prstGeom prst="rect">
            <a:avLst/>
          </a:prstGeom>
        </p:spPr>
        <p:txBody>
          <a:bodyPr lIns="14168" tIns="14168" rIns="14168" bIns="14168"/>
          <a:lstStyle>
            <a:lvl1pPr defTabSz="315356">
              <a:defRPr sz="2058"/>
            </a:lvl1pPr>
          </a:lstStyle>
          <a:p>
            <a:r>
              <a:t>スライドのサブタイトル</a:t>
            </a:r>
          </a:p>
        </p:txBody>
      </p:sp>
      <p:sp>
        <p:nvSpPr>
          <p:cNvPr id="44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73889" y="4538028"/>
            <a:ext cx="6808722" cy="2558504"/>
          </a:xfrm>
          <a:prstGeom prst="rect">
            <a:avLst/>
          </a:prstGeom>
        </p:spPr>
        <p:txBody>
          <a:bodyPr/>
          <a:lstStyle>
            <a:lvl1pPr marL="4572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  <a:lvl2pPr marL="10668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2pPr>
            <a:lvl3pPr marL="16764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3pPr>
            <a:lvl4pPr marL="22860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4pPr>
            <a:lvl5pPr marL="28956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5pPr>
          </a:lstStyle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73889" y="4538028"/>
            <a:ext cx="6808722" cy="2558504"/>
          </a:xfrm>
          <a:prstGeom prst="rect">
            <a:avLst/>
          </a:prstGeom>
        </p:spPr>
        <p:txBody>
          <a:bodyPr numCol="2" spcCol="340436"/>
          <a:lstStyle>
            <a:lvl1pPr marL="4572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  <a:lvl2pPr marL="10668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2pPr>
            <a:lvl3pPr marL="16764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3pPr>
            <a:lvl4pPr marL="22860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4pPr>
            <a:lvl5pPr marL="28956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5pPr>
          </a:lstStyle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73889" y="3956805"/>
            <a:ext cx="3030472" cy="289685"/>
          </a:xfrm>
          <a:prstGeom prst="rect">
            <a:avLst/>
          </a:prstGeom>
        </p:spPr>
        <p:txBody>
          <a:bodyPr lIns="14168" tIns="14168" rIns="14168" bIns="14168"/>
          <a:lstStyle>
            <a:lvl1pPr defTabSz="315356">
              <a:defRPr sz="2058"/>
            </a:lvl1pPr>
          </a:lstStyle>
          <a:p>
            <a:r>
              <a:t>スライドのサブタイトル</a:t>
            </a:r>
          </a:p>
        </p:txBody>
      </p:sp>
      <p:sp>
        <p:nvSpPr>
          <p:cNvPr id="6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73889" y="4538028"/>
            <a:ext cx="3030472" cy="2558696"/>
          </a:xfrm>
          <a:prstGeom prst="rect">
            <a:avLst/>
          </a:prstGeom>
        </p:spPr>
        <p:txBody>
          <a:bodyPr/>
          <a:lstStyle>
            <a:lvl1pPr marL="4572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  <a:lvl2pPr marL="10668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2pPr>
            <a:lvl3pPr marL="16764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3pPr>
            <a:lvl4pPr marL="22860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4pPr>
            <a:lvl5pPr marL="2895600" indent="-4572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sz="36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5pPr>
          </a:lstStyle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sz="quarter" idx="22"/>
          </p:nvPr>
        </p:nvSpPr>
        <p:spPr>
          <a:xfrm>
            <a:off x="3778250" y="3095224"/>
            <a:ext cx="3383094" cy="45107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9" y="3555967"/>
            <a:ext cx="3030472" cy="444732"/>
          </a:xfrm>
          <a:prstGeom prst="rect">
            <a:avLst/>
          </a:prstGeom>
        </p:spPr>
        <p:txBody>
          <a:bodyPr anchor="t"/>
          <a:lstStyle>
            <a:lvl1pPr>
              <a:defRPr sz="6600" spc="-132"/>
            </a:lvl1pPr>
          </a:lstStyle>
          <a:p>
            <a:r>
              <a:t>スライドのタイトル</a:t>
            </a:r>
          </a:p>
        </p:txBody>
      </p:sp>
      <p:sp>
        <p:nvSpPr>
          <p:cNvPr id="6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セクション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8" y="4626471"/>
            <a:ext cx="6808723" cy="1440458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</a:lstStyle>
          <a:p>
            <a:r>
              <a:t>セクションタイトル</a:t>
            </a:r>
          </a:p>
        </p:txBody>
      </p:sp>
      <p:sp>
        <p:nvSpPr>
          <p:cNvPr id="72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637406" y="7183295"/>
            <a:ext cx="277815" cy="20928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9" y="3555967"/>
            <a:ext cx="6808722" cy="444685"/>
          </a:xfrm>
          <a:prstGeom prst="rect">
            <a:avLst/>
          </a:prstGeom>
        </p:spPr>
        <p:txBody>
          <a:bodyPr anchor="t"/>
          <a:lstStyle>
            <a:lvl1pPr>
              <a:defRPr sz="6600" spc="-132"/>
            </a:lvl1pPr>
          </a:lstStyle>
          <a:p>
            <a:r>
              <a:t>スライドのタイトル</a:t>
            </a:r>
          </a:p>
        </p:txBody>
      </p:sp>
      <p:sp>
        <p:nvSpPr>
          <p:cNvPr id="80" name="スライド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73889" y="3956805"/>
            <a:ext cx="6808722" cy="289685"/>
          </a:xfrm>
          <a:prstGeom prst="rect">
            <a:avLst/>
          </a:prstGeom>
        </p:spPr>
        <p:txBody>
          <a:bodyPr lIns="14168" tIns="14168" rIns="14168" bIns="14168"/>
          <a:lstStyle>
            <a:lvl1pPr defTabSz="315356">
              <a:defRPr sz="2058"/>
            </a:lvl1pPr>
          </a:lstStyle>
          <a:p>
            <a:r>
              <a:t>スライドのサブタイトル</a:t>
            </a:r>
          </a:p>
        </p:txBody>
      </p:sp>
      <p:sp>
        <p:nvSpPr>
          <p:cNvPr id="8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議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議題の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9" y="3555967"/>
            <a:ext cx="6808722" cy="444732"/>
          </a:xfrm>
          <a:prstGeom prst="rect">
            <a:avLst/>
          </a:prstGeom>
        </p:spPr>
        <p:txBody>
          <a:bodyPr anchor="t"/>
          <a:lstStyle>
            <a:lvl1pPr>
              <a:defRPr sz="6600" spc="-132"/>
            </a:lvl1pPr>
          </a:lstStyle>
          <a:p>
            <a:r>
              <a:t>議題のタイトル</a:t>
            </a:r>
          </a:p>
        </p:txBody>
      </p:sp>
      <p:sp>
        <p:nvSpPr>
          <p:cNvPr id="89" name="議題のサブ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73889" y="3956805"/>
            <a:ext cx="6808722" cy="289685"/>
          </a:xfrm>
          <a:prstGeom prst="rect">
            <a:avLst/>
          </a:prstGeom>
        </p:spPr>
        <p:txBody>
          <a:bodyPr lIns="14168" tIns="14168" rIns="14168" bIns="14168"/>
          <a:lstStyle>
            <a:lvl1pPr defTabSz="315356">
              <a:defRPr sz="2058"/>
            </a:lvl1pPr>
          </a:lstStyle>
          <a:p>
            <a:r>
              <a:t>議題のサブタイトル</a:t>
            </a:r>
          </a:p>
        </p:txBody>
      </p:sp>
      <p:sp>
        <p:nvSpPr>
          <p:cNvPr id="90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73889" y="4538028"/>
            <a:ext cx="6808722" cy="2558504"/>
          </a:xfrm>
          <a:prstGeom prst="rect">
            <a:avLst/>
          </a:prstGeom>
        </p:spPr>
        <p:txBody>
          <a:bodyPr/>
          <a:lstStyle>
            <a:lvl1pPr>
              <a:spcBef>
                <a:spcPts val="1400"/>
              </a:spcBef>
              <a:defRPr spc="-4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  <a:lvl2pPr>
              <a:spcBef>
                <a:spcPts val="1400"/>
              </a:spcBef>
              <a:defRPr spc="-4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2pPr>
            <a:lvl3pPr>
              <a:spcBef>
                <a:spcPts val="1400"/>
              </a:spcBef>
              <a:defRPr spc="-4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3pPr>
            <a:lvl4pPr>
              <a:spcBef>
                <a:spcPts val="1400"/>
              </a:spcBef>
              <a:defRPr spc="-4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4pPr>
            <a:lvl5pPr>
              <a:spcBef>
                <a:spcPts val="1400"/>
              </a:spcBef>
              <a:defRPr spc="-42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5pPr>
          </a:lstStyle>
          <a:p>
            <a:r>
              <a:t>議題のトピック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ステートメン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73889" y="4746383"/>
            <a:ext cx="6808722" cy="1200634"/>
          </a:xfrm>
          <a:prstGeom prst="rect">
            <a:avLst/>
          </a:prstGeom>
        </p:spPr>
        <p:txBody>
          <a:bodyPr anchor="ctr"/>
          <a:lstStyle>
            <a:lvl1pPr algn="ctr" defTabSz="1901001">
              <a:lnSpc>
                <a:spcPct val="80000"/>
              </a:lnSpc>
              <a:defRPr sz="9000" spc="-18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  <a:lvl2pPr algn="ctr" defTabSz="1901001">
              <a:lnSpc>
                <a:spcPct val="80000"/>
              </a:lnSpc>
              <a:defRPr sz="9000" spc="-18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2pPr>
            <a:lvl3pPr algn="ctr" defTabSz="1901001">
              <a:lnSpc>
                <a:spcPct val="80000"/>
              </a:lnSpc>
              <a:defRPr sz="9000" spc="-18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3pPr>
            <a:lvl4pPr algn="ctr" defTabSz="1901001">
              <a:lnSpc>
                <a:spcPct val="80000"/>
              </a:lnSpc>
              <a:defRPr sz="9000" spc="-18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4pPr>
            <a:lvl5pPr algn="ctr" defTabSz="1901001">
              <a:lnSpc>
                <a:spcPct val="80000"/>
              </a:lnSpc>
              <a:defRPr sz="9000" spc="-18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5pPr>
          </a:lstStyle>
          <a:p>
            <a:r>
              <a:t>ステートメント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373888" y="4019413"/>
            <a:ext cx="6808723" cy="144045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5742" tIns="15742" rIns="15742" bIns="15742" anchor="b">
            <a:normAutofit/>
          </a:bodyPr>
          <a:lstStyle/>
          <a:p>
            <a:r>
              <a:t>プレゼンテーションのタイトル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372291" y="5459870"/>
            <a:ext cx="6808722" cy="5903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5742" tIns="15742" rIns="15742" bIns="15742">
            <a:normAutofit/>
          </a:bodyPr>
          <a:lstStyle/>
          <a:p>
            <a:r>
              <a:t>プレゼンテーションのサブタイトル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637406" y="7181982"/>
            <a:ext cx="277815" cy="209287"/>
          </a:xfrm>
          <a:prstGeom prst="rect">
            <a:avLst/>
          </a:prstGeom>
          <a:ln w="3175">
            <a:miter lim="400000"/>
          </a:ln>
        </p:spPr>
        <p:txBody>
          <a:bodyPr wrap="none" lIns="15742" tIns="15742" rIns="15742" bIns="15742" anchor="b">
            <a:spAutoFit/>
          </a:bodyPr>
          <a:lstStyle>
            <a:lvl1pPr defTabSz="455459">
              <a:defRPr sz="14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 marL="0" marR="0" indent="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1pPr>
      <a:lvl2pPr marL="0" marR="0" indent="4572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2pPr>
      <a:lvl3pPr marL="0" marR="0" indent="9144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3pPr>
      <a:lvl4pPr marL="0" marR="0" indent="13716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4pPr>
      <a:lvl5pPr marL="0" marR="0" indent="18288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5pPr>
      <a:lvl6pPr marL="0" marR="0" indent="22860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6pPr>
      <a:lvl7pPr marL="0" marR="0" indent="27432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7pPr>
      <a:lvl8pPr marL="0" marR="0" indent="32004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8pPr>
      <a:lvl9pPr marL="0" marR="0" indent="36576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-18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9pPr>
    </p:titleStyle>
    <p:bodyStyle>
      <a:lvl1pPr marL="0" marR="0" indent="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1pPr>
      <a:lvl2pPr marL="0" marR="0" indent="4572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2pPr>
      <a:lvl3pPr marL="0" marR="0" indent="9144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3pPr>
      <a:lvl4pPr marL="0" marR="0" indent="13716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4pPr>
      <a:lvl5pPr marL="0" marR="0" indent="18288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5pPr>
      <a:lvl6pPr marL="0" marR="0" indent="22860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6pPr>
      <a:lvl7pPr marL="0" marR="0" indent="27432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7pPr>
      <a:lvl8pPr marL="0" marR="0" indent="32004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8pPr>
      <a:lvl9pPr marL="0" marR="0" indent="36576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6"/>
        </a:defRPr>
      </a:lvl9pPr>
    </p:bodyStyle>
    <p:otherStyle>
      <a:lvl1pPr marL="0" marR="0" indent="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4572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9144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13716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18288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22860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27432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32004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3657600" algn="ctr" defTabSz="45545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hyperlink" Target="https://store/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emf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コロナ禍に負けない。知識・手間不要で売上を作る！"/>
          <p:cNvSpPr txBox="1"/>
          <p:nvPr/>
        </p:nvSpPr>
        <p:spPr>
          <a:xfrm>
            <a:off x="1035767" y="747582"/>
            <a:ext cx="5484964" cy="401123"/>
          </a:xfrm>
          <a:prstGeom prst="rect">
            <a:avLst/>
          </a:prstGeom>
          <a:solidFill>
            <a:schemeClr val="bg2">
              <a:lumMod val="10000"/>
            </a:schemeClr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 altLang="ja-JP" sz="2400" dirty="0">
                <a:solidFill>
                  <a:schemeClr val="bg1"/>
                </a:solidFill>
              </a:rPr>
              <a:t>9</a:t>
            </a:r>
            <a:r>
              <a:rPr lang="ja-JP" altLang="en-US" sz="2400" dirty="0">
                <a:solidFill>
                  <a:schemeClr val="bg1"/>
                </a:solidFill>
              </a:rPr>
              <a:t>月お彼岸で、売上アップ！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257" name="◆今後このようなFAXの停止をご希望の方は…"/>
          <p:cNvSpPr txBox="1"/>
          <p:nvPr/>
        </p:nvSpPr>
        <p:spPr>
          <a:xfrm>
            <a:off x="-2547420" y="9681186"/>
            <a:ext cx="2027530" cy="49345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15742" tIns="15742" rIns="15742" bIns="15742" anchor="ctr">
            <a:spAutoFit/>
          </a:bodyPr>
          <a:lstStyle/>
          <a:p>
            <a:pPr>
              <a:defRPr sz="1000"/>
            </a:pPr>
            <a:r>
              <a:rPr dirty="0">
                <a:solidFill>
                  <a:schemeClr val="bg2">
                    <a:lumMod val="10000"/>
                  </a:schemeClr>
                </a:solidFill>
              </a:rPr>
              <a:t>◆</a:t>
            </a:r>
            <a:r>
              <a:rPr dirty="0" err="1">
                <a:solidFill>
                  <a:schemeClr val="bg2">
                    <a:lumMod val="10000"/>
                  </a:schemeClr>
                </a:solidFill>
              </a:rPr>
              <a:t>今後このようなFAXの停止を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defRPr sz="1000"/>
            </a:pPr>
            <a:r>
              <a:rPr dirty="0" err="1">
                <a:solidFill>
                  <a:schemeClr val="bg2">
                    <a:lumMod val="10000"/>
                  </a:schemeClr>
                </a:solidFill>
              </a:rPr>
              <a:t>ご希望の方は恐れ入りますが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defRPr sz="1000"/>
            </a:pPr>
            <a:r>
              <a:rPr dirty="0" err="1">
                <a:solidFill>
                  <a:schemeClr val="bg2">
                    <a:lumMod val="10000"/>
                  </a:schemeClr>
                </a:solidFill>
              </a:rPr>
              <a:t>FAX番号をご記入の上ご返信下さい</a:t>
            </a:r>
            <a:endParaRPr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8" name="イベント押さえて売上アップ！">
            <a:extLst>
              <a:ext uri="{FF2B5EF4-FFF2-40B4-BE49-F238E27FC236}">
                <a16:creationId xmlns:a16="http://schemas.microsoft.com/office/drawing/2014/main" id="{26D2C516-64E0-4D52-9221-510944E4AF1A}"/>
              </a:ext>
            </a:extLst>
          </p:cNvPr>
          <p:cNvSpPr txBox="1"/>
          <p:nvPr/>
        </p:nvSpPr>
        <p:spPr>
          <a:xfrm rot="21596237">
            <a:off x="119029" y="380878"/>
            <a:ext cx="3449010" cy="308790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>
              <a:defRPr sz="2700">
                <a:solidFill>
                  <a:srgbClr val="FFFFFF"/>
                </a:solidFill>
              </a:defRPr>
            </a:lvl1pPr>
          </a:lstStyle>
          <a:p>
            <a:r>
              <a:rPr lang="ja-JP" altLang="en-US" sz="1800" u="sng" dirty="0">
                <a:solidFill>
                  <a:schemeClr val="bg2">
                    <a:lumMod val="10000"/>
                  </a:schemeClr>
                </a:solidFill>
              </a:rPr>
              <a:t>仕入れ担当者様へ！</a:t>
            </a:r>
            <a:endParaRPr lang="en-US" altLang="ja-JP" sz="1800" u="sng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D4D8CFE-6116-4B4E-8114-734476241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4676" y="3247546"/>
            <a:ext cx="6738270" cy="1907619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83" name="日本の文化でコロナに打ち勝つ">
            <a:extLst>
              <a:ext uri="{FF2B5EF4-FFF2-40B4-BE49-F238E27FC236}">
                <a16:creationId xmlns:a16="http://schemas.microsoft.com/office/drawing/2014/main" id="{8027A443-0AA5-264D-A6EB-A1BC1807D568}"/>
              </a:ext>
            </a:extLst>
          </p:cNvPr>
          <p:cNvSpPr txBox="1"/>
          <p:nvPr/>
        </p:nvSpPr>
        <p:spPr>
          <a:xfrm rot="21581603">
            <a:off x="383100" y="1795110"/>
            <a:ext cx="6664796" cy="77045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rPr lang="ja-JP" altLang="en-US" sz="4800" dirty="0">
                <a:solidFill>
                  <a:sysClr val="windowText" lastClr="000000"/>
                </a:solidFill>
              </a:rPr>
              <a:t>人手 ・ 面倒 ・ 製作</a:t>
            </a:r>
            <a:endParaRPr lang="en-US" altLang="ja-JP" sz="4800" dirty="0">
              <a:solidFill>
                <a:sysClr val="windowText" lastClr="000000"/>
              </a:solidFill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BC101AE2-B3E6-D543-84AD-F0267E295FAD}"/>
              </a:ext>
            </a:extLst>
          </p:cNvPr>
          <p:cNvGrpSpPr/>
          <p:nvPr/>
        </p:nvGrpSpPr>
        <p:grpSpPr>
          <a:xfrm>
            <a:off x="-3576788" y="4453137"/>
            <a:ext cx="2437156" cy="1667295"/>
            <a:chOff x="-3511337" y="3698884"/>
            <a:chExt cx="2437156" cy="1667295"/>
          </a:xfrm>
        </p:grpSpPr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B7866465-FA47-044E-8B36-1CEC2B74E450}"/>
                </a:ext>
              </a:extLst>
            </p:cNvPr>
            <p:cNvCxnSpPr>
              <a:cxnSpLocks/>
            </p:cNvCxnSpPr>
            <p:nvPr/>
          </p:nvCxnSpPr>
          <p:spPr>
            <a:xfrm>
              <a:off x="-3511337" y="3698884"/>
              <a:ext cx="1565361" cy="746557"/>
            </a:xfrm>
            <a:prstGeom prst="line">
              <a:avLst/>
            </a:prstGeom>
            <a:noFill/>
            <a:ln w="101600" cap="flat">
              <a:solidFill>
                <a:schemeClr val="bg2">
                  <a:lumMod val="10000"/>
                </a:scheme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96" name="直線コネクタ 95">
              <a:extLst>
                <a:ext uri="{FF2B5EF4-FFF2-40B4-BE49-F238E27FC236}">
                  <a16:creationId xmlns:a16="http://schemas.microsoft.com/office/drawing/2014/main" id="{BA34AD86-7A07-0A4D-B917-F7B823F601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639542" y="4604576"/>
              <a:ext cx="1565361" cy="761603"/>
            </a:xfrm>
            <a:prstGeom prst="line">
              <a:avLst/>
            </a:prstGeom>
            <a:noFill/>
            <a:ln w="101600" cap="flat">
              <a:solidFill>
                <a:schemeClr val="tx1">
                  <a:lumMod val="60000"/>
                  <a:lumOff val="40000"/>
                </a:scheme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108" name="日本の文化でコロナに打ち勝つ">
            <a:extLst>
              <a:ext uri="{FF2B5EF4-FFF2-40B4-BE49-F238E27FC236}">
                <a16:creationId xmlns:a16="http://schemas.microsoft.com/office/drawing/2014/main" id="{6A0037C7-E3F4-7449-B168-B56F74A0E749}"/>
              </a:ext>
            </a:extLst>
          </p:cNvPr>
          <p:cNvSpPr txBox="1"/>
          <p:nvPr/>
        </p:nvSpPr>
        <p:spPr>
          <a:xfrm rot="21581603">
            <a:off x="154674" y="2678585"/>
            <a:ext cx="7247153" cy="770455"/>
          </a:xfrm>
          <a:prstGeom prst="rect">
            <a:avLst/>
          </a:prstGeom>
          <a:solidFill>
            <a:schemeClr val="bg2">
              <a:lumMod val="10000"/>
            </a:schemeClr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/>
          <a:p>
            <a:pPr>
              <a:defRPr sz="3100">
                <a:solidFill>
                  <a:srgbClr val="FFFFFF"/>
                </a:solidFill>
              </a:defRPr>
            </a:pPr>
            <a:r>
              <a:rPr lang="ja-JP" altLang="en-US" sz="4800" dirty="0">
                <a:solidFill>
                  <a:schemeClr val="bg1"/>
                </a:solidFill>
              </a:rPr>
              <a:t>お 彼 岸 の 仏 花 束</a:t>
            </a:r>
            <a:endParaRPr lang="en-US" altLang="ja-JP" sz="4800" dirty="0">
              <a:solidFill>
                <a:schemeClr val="bg1"/>
              </a:solidFill>
            </a:endParaRPr>
          </a:p>
        </p:txBody>
      </p:sp>
      <p:sp>
        <p:nvSpPr>
          <p:cNvPr id="109" name="指定日に宅配で届く">
            <a:extLst>
              <a:ext uri="{FF2B5EF4-FFF2-40B4-BE49-F238E27FC236}">
                <a16:creationId xmlns:a16="http://schemas.microsoft.com/office/drawing/2014/main" id="{946350ED-0BEF-DD4B-BB5E-41FFA9908D11}"/>
              </a:ext>
            </a:extLst>
          </p:cNvPr>
          <p:cNvSpPr txBox="1"/>
          <p:nvPr/>
        </p:nvSpPr>
        <p:spPr>
          <a:xfrm>
            <a:off x="-2212438" y="1013607"/>
            <a:ext cx="1953792" cy="86278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15742" tIns="15742" rIns="15742" bIns="15742" anchor="ctr">
            <a:spAutoFit/>
          </a:bodyPr>
          <a:lstStyle/>
          <a:p>
            <a:pPr algn="l"/>
            <a:r>
              <a:rPr lang="ja-JP" altLang="en-US" dirty="0">
                <a:solidFill>
                  <a:schemeClr val="bg2">
                    <a:lumMod val="10000"/>
                  </a:schemeClr>
                </a:solidFill>
              </a:rPr>
              <a:t>①仕入れ業務</a:t>
            </a:r>
            <a:endParaRPr lang="en-US" altLang="ja-JP" dirty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②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人手の管理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③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束の製作の作業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7" name="右中かっこ 36">
            <a:extLst>
              <a:ext uri="{FF2B5EF4-FFF2-40B4-BE49-F238E27FC236}">
                <a16:creationId xmlns:a16="http://schemas.microsoft.com/office/drawing/2014/main" id="{7940A11A-C0D2-E545-96B7-D61165B21E0A}"/>
              </a:ext>
            </a:extLst>
          </p:cNvPr>
          <p:cNvSpPr/>
          <p:nvPr/>
        </p:nvSpPr>
        <p:spPr>
          <a:xfrm>
            <a:off x="-2072568" y="1954953"/>
            <a:ext cx="419967" cy="987242"/>
          </a:xfrm>
          <a:prstGeom prst="rightBrace">
            <a:avLst/>
          </a:prstGeom>
          <a:noFill/>
          <a:ln w="38100" cap="flat">
            <a:solidFill>
              <a:schemeClr val="tx1">
                <a:lumMod val="60000"/>
                <a:lumOff val="4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i="0" u="none" strike="noStrike" normalizeH="0" baseline="0">
              <a:ln w="0"/>
              <a:solidFill>
                <a:schemeClr val="bg2">
                  <a:lumMod val="1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</a:endParaRPr>
          </a:p>
        </p:txBody>
      </p:sp>
      <p:sp>
        <p:nvSpPr>
          <p:cNvPr id="111" name="指定日に宅配で届く">
            <a:extLst>
              <a:ext uri="{FF2B5EF4-FFF2-40B4-BE49-F238E27FC236}">
                <a16:creationId xmlns:a16="http://schemas.microsoft.com/office/drawing/2014/main" id="{268CE2ED-63F6-C64B-9088-45484F74AB9A}"/>
              </a:ext>
            </a:extLst>
          </p:cNvPr>
          <p:cNvSpPr txBox="1"/>
          <p:nvPr/>
        </p:nvSpPr>
        <p:spPr>
          <a:xfrm>
            <a:off x="-1784790" y="1909606"/>
            <a:ext cx="1570674" cy="10765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400" dirty="0">
                <a:solidFill>
                  <a:sysClr val="windowText" lastClr="000000"/>
                </a:solidFill>
              </a:rPr>
              <a:t>機会損失</a:t>
            </a:r>
            <a:endParaRPr lang="en-US" altLang="ja-JP" sz="2400" dirty="0">
              <a:solidFill>
                <a:sysClr val="windowText" lastClr="000000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solidFill>
                  <a:sysClr val="windowText" lastClr="000000"/>
                </a:solidFill>
              </a:rPr>
              <a:t>手間が大変</a:t>
            </a:r>
            <a:endParaRPr lang="en-US" altLang="ja-JP" sz="2400" dirty="0">
              <a:solidFill>
                <a:sysClr val="windowText" lastClr="000000"/>
              </a:solidFill>
            </a:endParaRPr>
          </a:p>
        </p:txBody>
      </p:sp>
      <p:sp>
        <p:nvSpPr>
          <p:cNvPr id="112" name="ネット注文ならカード決算もできてお得！">
            <a:extLst>
              <a:ext uri="{FF2B5EF4-FFF2-40B4-BE49-F238E27FC236}">
                <a16:creationId xmlns:a16="http://schemas.microsoft.com/office/drawing/2014/main" id="{8C415C40-2BCF-4F49-B137-2043EA8026B3}"/>
              </a:ext>
            </a:extLst>
          </p:cNvPr>
          <p:cNvSpPr txBox="1"/>
          <p:nvPr/>
        </p:nvSpPr>
        <p:spPr>
          <a:xfrm>
            <a:off x="4163276" y="369020"/>
            <a:ext cx="2779338" cy="3087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15742" tIns="15742" rIns="15742" bIns="15742" anchor="ctr">
            <a:spAutoFit/>
          </a:bodyPr>
          <a:lstStyle>
            <a:lvl1pPr>
              <a:defRPr sz="1600"/>
            </a:lvl1pPr>
          </a:lstStyle>
          <a:p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お買得な</a:t>
            </a:r>
            <a:r>
              <a:rPr lang="ja-JP" altLang="en-US" sz="1800" b="1" dirty="0">
                <a:solidFill>
                  <a:schemeClr val="bg2">
                    <a:lumMod val="10000"/>
                  </a:schemeClr>
                </a:solidFill>
              </a:rPr>
              <a:t>完成品仏花束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のご案内</a:t>
            </a:r>
            <a:endParaRPr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67" name="ネット注文ならカード決算もできてお得！"/>
          <p:cNvSpPr txBox="1"/>
          <p:nvPr/>
        </p:nvSpPr>
        <p:spPr>
          <a:xfrm>
            <a:off x="707481" y="2551060"/>
            <a:ext cx="278013" cy="10577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eaVert" wrap="none" lIns="15742" tIns="15742" rIns="15742" bIns="15742" anchor="ctr">
            <a:spAutoFit/>
          </a:bodyPr>
          <a:lstStyle>
            <a:lvl1pPr>
              <a:defRPr sz="1600"/>
            </a:lvl1pPr>
          </a:lstStyle>
          <a:p>
            <a:r>
              <a:rPr lang="en-US" altLang="ja-JP" dirty="0">
                <a:solidFill>
                  <a:schemeClr val="bg1"/>
                </a:solidFill>
              </a:rPr>
              <a:t>【</a:t>
            </a:r>
            <a:r>
              <a:rPr lang="ja-JP" altLang="en-US" dirty="0">
                <a:solidFill>
                  <a:schemeClr val="bg1"/>
                </a:solidFill>
              </a:rPr>
              <a:t>完成品</a:t>
            </a:r>
            <a:r>
              <a:rPr lang="en-US" altLang="ja-JP" dirty="0">
                <a:solidFill>
                  <a:schemeClr val="bg1"/>
                </a:solidFill>
              </a:rPr>
              <a:t>】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13" name="万が一の場合は１束単位から返金保証なので安心！">
            <a:extLst>
              <a:ext uri="{FF2B5EF4-FFF2-40B4-BE49-F238E27FC236}">
                <a16:creationId xmlns:a16="http://schemas.microsoft.com/office/drawing/2014/main" id="{44C2D3D1-B823-174F-83B7-D3FF67D12E17}"/>
              </a:ext>
            </a:extLst>
          </p:cNvPr>
          <p:cNvSpPr txBox="1"/>
          <p:nvPr/>
        </p:nvSpPr>
        <p:spPr>
          <a:xfrm>
            <a:off x="756556" y="1192312"/>
            <a:ext cx="6043386" cy="5396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>
              <a:defRPr u="sng"/>
            </a:lvl1pPr>
          </a:lstStyle>
          <a:p>
            <a:r>
              <a:rPr lang="en-US" sz="1100" dirty="0" err="1">
                <a:solidFill>
                  <a:schemeClr val="bg2">
                    <a:lumMod val="10000"/>
                  </a:schemeClr>
                </a:solidFill>
              </a:rPr>
              <a:t>生花仲卸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</a:rPr>
              <a:t>として</a:t>
            </a:r>
            <a:r>
              <a:rPr lang="en-US" sz="1100" dirty="0">
                <a:solidFill>
                  <a:schemeClr val="bg2">
                    <a:lumMod val="10000"/>
                  </a:schemeClr>
                </a:solidFill>
              </a:rPr>
              <a:t>30年の実績。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</a:rPr>
              <a:t>仏花束</a:t>
            </a:r>
            <a:r>
              <a:rPr lang="en-US" sz="1100" dirty="0" err="1">
                <a:solidFill>
                  <a:schemeClr val="bg2">
                    <a:lumMod val="10000"/>
                  </a:schemeClr>
                </a:solidFill>
              </a:rPr>
              <a:t>はコロナ禍でも底堅い売上が見られています</a:t>
            </a:r>
            <a:r>
              <a:rPr lang="en-US" sz="1100" dirty="0">
                <a:solidFill>
                  <a:schemeClr val="bg2">
                    <a:lumMod val="10000"/>
                  </a:schemeClr>
                </a:solidFill>
              </a:rPr>
              <a:t>。</a:t>
            </a:r>
          </a:p>
          <a:p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</a:rPr>
              <a:t>忙しい物日は届いて並べるだけの完成品仏花で、手間と経費を削って売上を作る！</a:t>
            </a:r>
            <a:endParaRPr lang="en-US" sz="11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sz="1100" dirty="0">
                <a:solidFill>
                  <a:schemeClr val="bg2">
                    <a:lumMod val="10000"/>
                  </a:schemeClr>
                </a:solidFill>
              </a:rPr>
              <a:t>万が一の場合は１束単位から返金保証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</a:rPr>
              <a:t>致します。商品到着後</a:t>
            </a:r>
            <a:r>
              <a:rPr lang="en-US" altLang="ja-JP" sz="1100" dirty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ja-JP" altLang="en-US" sz="1100" dirty="0">
                <a:solidFill>
                  <a:schemeClr val="bg2">
                    <a:lumMod val="10000"/>
                  </a:schemeClr>
                </a:solidFill>
              </a:rPr>
              <a:t>日以内にご連絡ください。</a:t>
            </a:r>
            <a:endParaRPr lang="en-US" altLang="ja-JP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4" name="ネット注文ならカード決算もできてお得！">
            <a:extLst>
              <a:ext uri="{FF2B5EF4-FFF2-40B4-BE49-F238E27FC236}">
                <a16:creationId xmlns:a16="http://schemas.microsoft.com/office/drawing/2014/main" id="{541B07FC-6A7B-8443-80E2-FA71BFD38D1D}"/>
              </a:ext>
            </a:extLst>
          </p:cNvPr>
          <p:cNvSpPr txBox="1"/>
          <p:nvPr/>
        </p:nvSpPr>
        <p:spPr>
          <a:xfrm>
            <a:off x="6577241" y="2534955"/>
            <a:ext cx="278013" cy="10577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vert="eaVert" wrap="none" lIns="15742" tIns="15742" rIns="15742" bIns="15742" anchor="ctr">
            <a:spAutoFit/>
          </a:bodyPr>
          <a:lstStyle>
            <a:lvl1pPr>
              <a:defRPr sz="1600"/>
            </a:lvl1pPr>
          </a:lstStyle>
          <a:p>
            <a:r>
              <a:rPr lang="en-US" altLang="ja-JP" dirty="0">
                <a:solidFill>
                  <a:schemeClr val="bg1"/>
                </a:solidFill>
              </a:rPr>
              <a:t>【</a:t>
            </a:r>
            <a:r>
              <a:rPr lang="ja-JP" altLang="en-US" dirty="0">
                <a:solidFill>
                  <a:schemeClr val="bg1"/>
                </a:solidFill>
              </a:rPr>
              <a:t>保証付</a:t>
            </a:r>
            <a:r>
              <a:rPr lang="en-US" altLang="ja-JP" dirty="0">
                <a:solidFill>
                  <a:schemeClr val="bg1"/>
                </a:solidFill>
              </a:rPr>
              <a:t>】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15" name="納品予定日">
            <a:extLst>
              <a:ext uri="{FF2B5EF4-FFF2-40B4-BE49-F238E27FC236}">
                <a16:creationId xmlns:a16="http://schemas.microsoft.com/office/drawing/2014/main" id="{4C835680-FC1F-E245-9BE4-0C0B74459E7A}"/>
              </a:ext>
            </a:extLst>
          </p:cNvPr>
          <p:cNvSpPr txBox="1"/>
          <p:nvPr/>
        </p:nvSpPr>
        <p:spPr>
          <a:xfrm>
            <a:off x="359676" y="7096587"/>
            <a:ext cx="974526" cy="247235"/>
          </a:xfrm>
          <a:prstGeom prst="rect">
            <a:avLst/>
          </a:prstGeom>
          <a:solidFill>
            <a:srgbClr val="000000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 defTabSz="643584">
              <a:defRPr sz="1700">
                <a:solidFill>
                  <a:srgbClr val="FFFFFF"/>
                </a:solidFill>
              </a:defRPr>
            </a:lvl1pPr>
          </a:lstStyle>
          <a:p>
            <a:r>
              <a:rPr sz="1400" dirty="0" err="1"/>
              <a:t>納品予定</a:t>
            </a:r>
            <a:endParaRPr sz="1600" dirty="0"/>
          </a:p>
        </p:txBody>
      </p:sp>
      <p:sp>
        <p:nvSpPr>
          <p:cNvPr id="116" name="2月○○日〜○○日">
            <a:extLst>
              <a:ext uri="{FF2B5EF4-FFF2-40B4-BE49-F238E27FC236}">
                <a16:creationId xmlns:a16="http://schemas.microsoft.com/office/drawing/2014/main" id="{AF851E96-E660-2B43-A718-58385D14AE1C}"/>
              </a:ext>
            </a:extLst>
          </p:cNvPr>
          <p:cNvSpPr txBox="1"/>
          <p:nvPr/>
        </p:nvSpPr>
        <p:spPr>
          <a:xfrm>
            <a:off x="1463445" y="7096587"/>
            <a:ext cx="2788179" cy="24723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/>
          <a:p>
            <a:r>
              <a:rPr lang="ja-JP" altLang="en-US" sz="1400" dirty="0">
                <a:solidFill>
                  <a:schemeClr val="bg2">
                    <a:lumMod val="10000"/>
                  </a:schemeClr>
                </a:solidFill>
              </a:rPr>
              <a:t>９</a:t>
            </a:r>
            <a:r>
              <a:rPr sz="1400" dirty="0">
                <a:solidFill>
                  <a:schemeClr val="bg2">
                    <a:lumMod val="10000"/>
                  </a:schemeClr>
                </a:solidFill>
              </a:rPr>
              <a:t>月</a:t>
            </a:r>
            <a:r>
              <a:rPr lang="ja-JP" altLang="en-US" sz="1400" dirty="0">
                <a:solidFill>
                  <a:schemeClr val="bg2">
                    <a:lumMod val="10000"/>
                  </a:schemeClr>
                </a:solidFill>
              </a:rPr>
              <a:t>１３</a:t>
            </a:r>
            <a:r>
              <a:rPr sz="1400" dirty="0">
                <a:solidFill>
                  <a:schemeClr val="bg2">
                    <a:lumMod val="10000"/>
                  </a:schemeClr>
                </a:solidFill>
              </a:rPr>
              <a:t>日</a:t>
            </a:r>
            <a:r>
              <a:rPr lang="ja-JP" altLang="en-US" sz="1400" dirty="0">
                <a:solidFill>
                  <a:schemeClr val="bg2">
                    <a:lumMod val="10000"/>
                  </a:schemeClr>
                </a:solidFill>
              </a:rPr>
              <a:t>（月）</a:t>
            </a:r>
            <a:r>
              <a:rPr lang="en-US" altLang="ja-JP" sz="1400" dirty="0">
                <a:solidFill>
                  <a:schemeClr val="bg2">
                    <a:lumMod val="10000"/>
                  </a:schemeClr>
                </a:solidFill>
              </a:rPr>
              <a:t>〜</a:t>
            </a:r>
            <a:r>
              <a:rPr lang="ja-JP" altLang="en-US" sz="1400" dirty="0">
                <a:solidFill>
                  <a:schemeClr val="bg2">
                    <a:lumMod val="10000"/>
                  </a:schemeClr>
                </a:solidFill>
              </a:rPr>
              <a:t>１８日（土）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C61BFBE-12DC-CC45-826B-65F02B9795F0}"/>
              </a:ext>
            </a:extLst>
          </p:cNvPr>
          <p:cNvSpPr/>
          <p:nvPr/>
        </p:nvSpPr>
        <p:spPr>
          <a:xfrm>
            <a:off x="5642611" y="7538215"/>
            <a:ext cx="16400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u="sng" dirty="0">
                <a:solidFill>
                  <a:sysClr val="windowText" lastClr="000000"/>
                </a:solidFill>
              </a:rPr>
              <a:t>ネット注文・決済はこちらから↓　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ADCEF1-B8E5-0C4E-BD37-46EA9BF427A2}"/>
              </a:ext>
            </a:extLst>
          </p:cNvPr>
          <p:cNvSpPr/>
          <p:nvPr/>
        </p:nvSpPr>
        <p:spPr>
          <a:xfrm>
            <a:off x="8611121" y="2447889"/>
            <a:ext cx="711166" cy="401123"/>
          </a:xfrm>
          <a:prstGeom prst="rect">
            <a:avLst/>
          </a:prstGeom>
          <a:solidFill>
            <a:srgbClr val="000000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ヒラギノ角ゴ ProN W3"/>
                <a:ea typeface="ヒラギノ角ゴ ProN W3"/>
                <a:cs typeface="ヒラギノ角ゴ ProN W3"/>
                <a:sym typeface="ヒラギノ角ゴ ProN W3"/>
              </a:rPr>
              <a:t>QR</a:t>
            </a:r>
            <a:endParaRPr kumimoji="0" lang="ja-JP" altLang="en-US" sz="2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5" name="稲妻 4">
            <a:extLst>
              <a:ext uri="{FF2B5EF4-FFF2-40B4-BE49-F238E27FC236}">
                <a16:creationId xmlns:a16="http://schemas.microsoft.com/office/drawing/2014/main" id="{48C3F6AF-CF48-FC49-A4D8-10D5CCD36080}"/>
              </a:ext>
            </a:extLst>
          </p:cNvPr>
          <p:cNvSpPr/>
          <p:nvPr/>
        </p:nvSpPr>
        <p:spPr>
          <a:xfrm>
            <a:off x="11168338" y="1818010"/>
            <a:ext cx="265857" cy="385428"/>
          </a:xfrm>
          <a:prstGeom prst="lightningBolt">
            <a:avLst/>
          </a:prstGeom>
          <a:solidFill>
            <a:srgbClr val="000000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6" name="爆発 1 5">
            <a:extLst>
              <a:ext uri="{FF2B5EF4-FFF2-40B4-BE49-F238E27FC236}">
                <a16:creationId xmlns:a16="http://schemas.microsoft.com/office/drawing/2014/main" id="{96C221ED-93AE-354A-B650-7D4B36321294}"/>
              </a:ext>
            </a:extLst>
          </p:cNvPr>
          <p:cNvSpPr/>
          <p:nvPr/>
        </p:nvSpPr>
        <p:spPr>
          <a:xfrm>
            <a:off x="12003080" y="1077031"/>
            <a:ext cx="372315" cy="379741"/>
          </a:xfrm>
          <a:prstGeom prst="irregularSeal1">
            <a:avLst/>
          </a:prstGeom>
          <a:solidFill>
            <a:srgbClr val="000000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4B13190-4223-4C40-B2D9-D10ED34272B6}"/>
              </a:ext>
            </a:extLst>
          </p:cNvPr>
          <p:cNvSpPr/>
          <p:nvPr/>
        </p:nvSpPr>
        <p:spPr>
          <a:xfrm rot="19858864">
            <a:off x="-3302413" y="7631654"/>
            <a:ext cx="1541260" cy="111028"/>
          </a:xfrm>
          <a:prstGeom prst="rect">
            <a:avLst/>
          </a:prstGeom>
          <a:ln w="508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F1818201-7224-48B7-876B-056B64969757}"/>
              </a:ext>
            </a:extLst>
          </p:cNvPr>
          <p:cNvSpPr/>
          <p:nvPr/>
        </p:nvSpPr>
        <p:spPr>
          <a:xfrm rot="1685486">
            <a:off x="934137" y="2181925"/>
            <a:ext cx="1404328" cy="54141"/>
          </a:xfrm>
          <a:prstGeom prst="rect">
            <a:avLst/>
          </a:prstGeom>
          <a:ln w="25400"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7AC44A6F-9AEA-4FC2-AE2B-45FB0A350B24}"/>
              </a:ext>
            </a:extLst>
          </p:cNvPr>
          <p:cNvSpPr/>
          <p:nvPr/>
        </p:nvSpPr>
        <p:spPr>
          <a:xfrm rot="9114034">
            <a:off x="916849" y="2178098"/>
            <a:ext cx="1404328" cy="54141"/>
          </a:xfrm>
          <a:prstGeom prst="rect">
            <a:avLst/>
          </a:prstGeom>
          <a:ln w="25400"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4C1F3BC-D741-44FC-A326-660DAFF5DAC9}"/>
              </a:ext>
            </a:extLst>
          </p:cNvPr>
          <p:cNvSpPr/>
          <p:nvPr/>
        </p:nvSpPr>
        <p:spPr>
          <a:xfrm rot="9114034">
            <a:off x="5175361" y="2146455"/>
            <a:ext cx="1404328" cy="54141"/>
          </a:xfrm>
          <a:prstGeom prst="rect">
            <a:avLst/>
          </a:prstGeom>
          <a:ln w="25400"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B46EC0D9-9C61-4E36-B48F-B2F5003315E2}"/>
              </a:ext>
            </a:extLst>
          </p:cNvPr>
          <p:cNvSpPr/>
          <p:nvPr/>
        </p:nvSpPr>
        <p:spPr>
          <a:xfrm rot="9114034">
            <a:off x="2990933" y="2186797"/>
            <a:ext cx="1404328" cy="54141"/>
          </a:xfrm>
          <a:prstGeom prst="rect">
            <a:avLst/>
          </a:prstGeom>
          <a:ln w="25400"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929131F7-9004-46EE-BB01-B33E0F284938}"/>
              </a:ext>
            </a:extLst>
          </p:cNvPr>
          <p:cNvSpPr/>
          <p:nvPr/>
        </p:nvSpPr>
        <p:spPr>
          <a:xfrm rot="1685486">
            <a:off x="5203356" y="2175196"/>
            <a:ext cx="1404328" cy="54141"/>
          </a:xfrm>
          <a:prstGeom prst="rect">
            <a:avLst/>
          </a:prstGeom>
          <a:ln w="25400"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87682AC-E0E3-453D-BA88-B2CB34228588}"/>
              </a:ext>
            </a:extLst>
          </p:cNvPr>
          <p:cNvSpPr/>
          <p:nvPr/>
        </p:nvSpPr>
        <p:spPr>
          <a:xfrm rot="1685486">
            <a:off x="2990974" y="2189413"/>
            <a:ext cx="1404328" cy="54141"/>
          </a:xfrm>
          <a:prstGeom prst="rect">
            <a:avLst/>
          </a:prstGeom>
          <a:ln w="25400"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643584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spc="0" normalizeH="0" baseline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4134875-859E-46BA-B699-E5962AC750F8}"/>
              </a:ext>
            </a:extLst>
          </p:cNvPr>
          <p:cNvSpPr txBox="1"/>
          <p:nvPr/>
        </p:nvSpPr>
        <p:spPr>
          <a:xfrm>
            <a:off x="5804771" y="8909908"/>
            <a:ext cx="1405595" cy="40112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spc="0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uFillTx/>
                <a:latin typeface="ヒラギノ角ゴ ProN W3"/>
                <a:ea typeface="ヒラギノ角ゴ ProN W3"/>
                <a:cs typeface="ヒラギノ角ゴ ProN W3"/>
                <a:sym typeface="ヒラギノ角ゴ ProN W3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https://store</a:t>
            </a:r>
            <a:r>
              <a:rPr kumimoji="0" lang="en-US" altLang="ja-JP" sz="1200" b="0" i="0" u="none" strike="noStrike" cap="none" spc="0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uFillTx/>
                <a:latin typeface="ヒラギノ角ゴ ProN W3"/>
                <a:ea typeface="ヒラギノ角ゴ ProN W3"/>
                <a:cs typeface="ヒラギノ角ゴ ProN W3"/>
                <a:sym typeface="ヒラギノ角ゴ ProN W3"/>
              </a:rPr>
              <a:t>.</a:t>
            </a:r>
          </a:p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spc="0" normalizeH="0" baseline="0" dirty="0">
                <a:ln>
                  <a:noFill/>
                </a:ln>
                <a:solidFill>
                  <a:sysClr val="windowText" lastClr="000000"/>
                </a:solidFill>
                <a:effectLst/>
                <a:uFillTx/>
                <a:latin typeface="ヒラギノ角ゴ ProN W3"/>
                <a:ea typeface="ヒラギノ角ゴ ProN W3"/>
                <a:cs typeface="ヒラギノ角ゴ ProN W3"/>
                <a:sym typeface="ヒラギノ角ゴ ProN W3"/>
              </a:rPr>
              <a:t>the-next-one.jp/</a:t>
            </a:r>
            <a:endParaRPr kumimoji="0" lang="ja-JP" altLang="en-US" sz="1200" b="0" i="0" u="none" strike="noStrike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15" name="図 14" descr="QR コード&#10;&#10;自動的に生成された説明">
            <a:extLst>
              <a:ext uri="{FF2B5EF4-FFF2-40B4-BE49-F238E27FC236}">
                <a16:creationId xmlns:a16="http://schemas.microsoft.com/office/drawing/2014/main" id="{8C35A93A-DFAD-47DC-B1DD-27549A4AFC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856" y="129217"/>
            <a:ext cx="848820" cy="848820"/>
          </a:xfrm>
          <a:prstGeom prst="rect">
            <a:avLst/>
          </a:prstGeom>
        </p:spPr>
      </p:pic>
      <p:sp>
        <p:nvSpPr>
          <p:cNvPr id="65" name="納品希望日：      TEL：         FAX：">
            <a:extLst>
              <a:ext uri="{FF2B5EF4-FFF2-40B4-BE49-F238E27FC236}">
                <a16:creationId xmlns:a16="http://schemas.microsoft.com/office/drawing/2014/main" id="{5AA3C3C8-DC29-4C63-9CB6-36DB4B070E69}"/>
              </a:ext>
            </a:extLst>
          </p:cNvPr>
          <p:cNvSpPr txBox="1"/>
          <p:nvPr/>
        </p:nvSpPr>
        <p:spPr>
          <a:xfrm>
            <a:off x="381088" y="6637783"/>
            <a:ext cx="6901560" cy="354957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 algn="l">
              <a:defRPr sz="1500"/>
            </a:lvl1pPr>
          </a:lstStyle>
          <a:p>
            <a:r>
              <a:rPr sz="1050" dirty="0">
                <a:solidFill>
                  <a:schemeClr val="bg2">
                    <a:lumMod val="10000"/>
                  </a:schemeClr>
                </a:solidFill>
              </a:rPr>
              <a:t>TEL：　　　　　　　</a:t>
            </a:r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</a:rPr>
              <a:t>　　　　　</a:t>
            </a:r>
            <a:r>
              <a:rPr sz="1050" dirty="0">
                <a:solidFill>
                  <a:schemeClr val="bg2">
                    <a:lumMod val="10000"/>
                  </a:schemeClr>
                </a:solidFill>
              </a:rPr>
              <a:t>　</a:t>
            </a:r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</a:rPr>
              <a:t>　　　　　　　　　　　　</a:t>
            </a:r>
            <a:r>
              <a:rPr sz="1050" dirty="0">
                <a:solidFill>
                  <a:schemeClr val="bg2">
                    <a:lumMod val="10000"/>
                  </a:schemeClr>
                </a:solidFill>
              </a:rPr>
              <a:t>　FAX：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  <a:p>
            <a:endParaRPr lang="en-US" sz="105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6" name="貴店名：      住所：">
            <a:extLst>
              <a:ext uri="{FF2B5EF4-FFF2-40B4-BE49-F238E27FC236}">
                <a16:creationId xmlns:a16="http://schemas.microsoft.com/office/drawing/2014/main" id="{F6F12E8B-C3EA-49F1-9E0A-E568048BD1A5}"/>
              </a:ext>
            </a:extLst>
          </p:cNvPr>
          <p:cNvSpPr txBox="1"/>
          <p:nvPr/>
        </p:nvSpPr>
        <p:spPr>
          <a:xfrm>
            <a:off x="381088" y="6252166"/>
            <a:ext cx="6901560" cy="378040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 algn="l"/>
          </a:lstStyle>
          <a:p>
            <a:r>
              <a:rPr sz="1050" dirty="0" err="1">
                <a:solidFill>
                  <a:schemeClr val="bg2">
                    <a:lumMod val="10000"/>
                  </a:schemeClr>
                </a:solidFill>
              </a:rPr>
              <a:t>貴店名</a:t>
            </a:r>
            <a:r>
              <a:rPr sz="1050" dirty="0">
                <a:solidFill>
                  <a:schemeClr val="bg2">
                    <a:lumMod val="10000"/>
                  </a:schemeClr>
                </a:solidFill>
              </a:rPr>
              <a:t>：　　　　　</a:t>
            </a:r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</a:rPr>
              <a:t>　　　　　　　　　　　　　　　　　　</a:t>
            </a:r>
            <a:r>
              <a:rPr sz="1050" dirty="0">
                <a:solidFill>
                  <a:schemeClr val="bg2">
                    <a:lumMod val="10000"/>
                  </a:schemeClr>
                </a:solidFill>
              </a:rPr>
              <a:t>　</a:t>
            </a:r>
            <a:r>
              <a:rPr sz="1050" dirty="0" err="1">
                <a:solidFill>
                  <a:schemeClr val="bg2">
                    <a:lumMod val="10000"/>
                  </a:schemeClr>
                </a:solidFill>
              </a:rPr>
              <a:t>住所</a:t>
            </a:r>
            <a:r>
              <a:rPr sz="1050" dirty="0">
                <a:solidFill>
                  <a:schemeClr val="bg2">
                    <a:lumMod val="10000"/>
                  </a:schemeClr>
                </a:solidFill>
              </a:rPr>
              <a:t>：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  <a:p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9" name="毎週木曜日にお届け">
            <a:extLst>
              <a:ext uri="{FF2B5EF4-FFF2-40B4-BE49-F238E27FC236}">
                <a16:creationId xmlns:a16="http://schemas.microsoft.com/office/drawing/2014/main" id="{D801CCCD-0F1A-4DC8-A693-6E4034BA2630}"/>
              </a:ext>
            </a:extLst>
          </p:cNvPr>
          <p:cNvSpPr txBox="1"/>
          <p:nvPr/>
        </p:nvSpPr>
        <p:spPr>
          <a:xfrm>
            <a:off x="387887" y="3498474"/>
            <a:ext cx="6894762" cy="3087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/>
          <a:p>
            <a:r>
              <a:rPr lang="ja-JP" altLang="en-US" sz="1400" b="1" dirty="0">
                <a:solidFill>
                  <a:sysClr val="windowText" lastClr="000000"/>
                </a:solidFill>
              </a:rPr>
              <a:t>↓↓↓</a:t>
            </a:r>
            <a:r>
              <a:rPr lang="ja-JP" altLang="en-US" b="1" u="sng" dirty="0">
                <a:solidFill>
                  <a:sysClr val="windowText" lastClr="000000"/>
                </a:solidFill>
              </a:rPr>
              <a:t>宅配送料と代引き手数料込</a:t>
            </a:r>
            <a:r>
              <a:rPr lang="ja-JP" altLang="en-US" sz="1400" b="1" dirty="0">
                <a:solidFill>
                  <a:sysClr val="windowText" lastClr="000000"/>
                </a:solidFill>
              </a:rPr>
              <a:t>のお値段です（税別）↓↓↓</a:t>
            </a:r>
            <a:endParaRPr sz="1400" b="1" dirty="0">
              <a:solidFill>
                <a:sysClr val="windowText" lastClr="000000"/>
              </a:solidFill>
            </a:endParaRPr>
          </a:p>
        </p:txBody>
      </p:sp>
      <p:sp>
        <p:nvSpPr>
          <p:cNvPr id="74" name="FAX 046-229-9962">
            <a:extLst>
              <a:ext uri="{FF2B5EF4-FFF2-40B4-BE49-F238E27FC236}">
                <a16:creationId xmlns:a16="http://schemas.microsoft.com/office/drawing/2014/main" id="{27E3F114-5AC4-441C-B26A-237EC7D685E7}"/>
              </a:ext>
            </a:extLst>
          </p:cNvPr>
          <p:cNvSpPr txBox="1"/>
          <p:nvPr/>
        </p:nvSpPr>
        <p:spPr>
          <a:xfrm>
            <a:off x="252108" y="8763890"/>
            <a:ext cx="2733812" cy="33956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>
              <a:defRPr sz="4000">
                <a:latin typeface="凸版文久見出しゴシック エクストラボールド"/>
                <a:ea typeface="凸版文久見出しゴシック エクストラボールド"/>
                <a:cs typeface="凸版文久見出しゴシック エクストラボールド"/>
                <a:sym typeface="凸版文久見出しゴシック エクストラボールド"/>
              </a:defRPr>
            </a:lvl1pPr>
          </a:lstStyle>
          <a:p>
            <a:r>
              <a:rPr sz="2000" dirty="0">
                <a:solidFill>
                  <a:schemeClr val="bg2">
                    <a:lumMod val="1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FAX 046-229-9</a:t>
            </a:r>
            <a:r>
              <a:rPr lang="en-US" altLang="ja-JP" sz="2000" dirty="0">
                <a:solidFill>
                  <a:schemeClr val="bg2">
                    <a:lumMod val="1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</a:t>
            </a:r>
            <a:r>
              <a:rPr sz="2000" dirty="0">
                <a:solidFill>
                  <a:schemeClr val="bg2">
                    <a:lumMod val="1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62</a:t>
            </a:r>
          </a:p>
        </p:txBody>
      </p:sp>
      <p:sp>
        <p:nvSpPr>
          <p:cNvPr id="75" name="花と緑の生産・流通・販売トータルシステム">
            <a:extLst>
              <a:ext uri="{FF2B5EF4-FFF2-40B4-BE49-F238E27FC236}">
                <a16:creationId xmlns:a16="http://schemas.microsoft.com/office/drawing/2014/main" id="{A9FF0038-8F7A-458F-9AFE-BA48E95A28E0}"/>
              </a:ext>
            </a:extLst>
          </p:cNvPr>
          <p:cNvSpPr txBox="1"/>
          <p:nvPr/>
        </p:nvSpPr>
        <p:spPr>
          <a:xfrm>
            <a:off x="366168" y="9269602"/>
            <a:ext cx="3128794" cy="19337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>
            <a:lvl1pPr>
              <a:defRPr sz="900"/>
            </a:lvl1pPr>
          </a:lstStyle>
          <a:p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</a:rPr>
              <a:t>日本一の大田市場と南関東花き園芸の場内生花仲卸</a:t>
            </a:r>
            <a:endParaRPr sz="105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6" name="THE NEXT ONE">
            <a:extLst>
              <a:ext uri="{FF2B5EF4-FFF2-40B4-BE49-F238E27FC236}">
                <a16:creationId xmlns:a16="http://schemas.microsoft.com/office/drawing/2014/main" id="{F2A95271-A881-4642-AAA5-E98DA1CF35D4}"/>
              </a:ext>
            </a:extLst>
          </p:cNvPr>
          <p:cNvSpPr txBox="1"/>
          <p:nvPr/>
        </p:nvSpPr>
        <p:spPr>
          <a:xfrm>
            <a:off x="943930" y="9433499"/>
            <a:ext cx="1876848" cy="4011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>
            <a:lvl1pPr>
              <a:defRPr sz="2300">
                <a:latin typeface="+mn-lt"/>
                <a:ea typeface="+mn-ea"/>
                <a:cs typeface="+mn-cs"/>
                <a:sym typeface="ヒラギノ角ゴ ProN W6"/>
              </a:defRPr>
            </a:lvl1pPr>
          </a:lstStyle>
          <a:p>
            <a:r>
              <a:rPr sz="2400" dirty="0">
                <a:solidFill>
                  <a:schemeClr val="bg2">
                    <a:lumMod val="10000"/>
                  </a:schemeClr>
                </a:solidFill>
              </a:rPr>
              <a:t>THE NEXT ONE</a:t>
            </a:r>
          </a:p>
        </p:txBody>
      </p:sp>
      <p:sp>
        <p:nvSpPr>
          <p:cNvPr id="77" name="株式会社ザ・ネクスト・ワン">
            <a:extLst>
              <a:ext uri="{FF2B5EF4-FFF2-40B4-BE49-F238E27FC236}">
                <a16:creationId xmlns:a16="http://schemas.microsoft.com/office/drawing/2014/main" id="{54AC9B1D-DCCF-490B-93E4-37348B73C046}"/>
              </a:ext>
            </a:extLst>
          </p:cNvPr>
          <p:cNvSpPr txBox="1"/>
          <p:nvPr/>
        </p:nvSpPr>
        <p:spPr>
          <a:xfrm>
            <a:off x="827365" y="9803920"/>
            <a:ext cx="2032339" cy="21645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5742" tIns="15742" rIns="15742" bIns="15742" anchor="ctr">
            <a:spAutoFit/>
          </a:bodyPr>
          <a:lstStyle>
            <a:lvl1pPr>
              <a:defRPr sz="1100"/>
            </a:lvl1pPr>
          </a:lstStyle>
          <a:p>
            <a:r>
              <a:rPr sz="1200" dirty="0" err="1">
                <a:solidFill>
                  <a:schemeClr val="bg2">
                    <a:lumMod val="10000"/>
                  </a:schemeClr>
                </a:solidFill>
              </a:rPr>
              <a:t>株式会社ザ・ネクスト・ワン</a:t>
            </a:r>
            <a:endParaRPr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8" name="ご注文は FAX:046-229-9662  TEL:046-229-9660">
            <a:extLst>
              <a:ext uri="{FF2B5EF4-FFF2-40B4-BE49-F238E27FC236}">
                <a16:creationId xmlns:a16="http://schemas.microsoft.com/office/drawing/2014/main" id="{11913EC9-4000-4127-A715-FB78B7B714B2}"/>
              </a:ext>
            </a:extLst>
          </p:cNvPr>
          <p:cNvSpPr txBox="1"/>
          <p:nvPr/>
        </p:nvSpPr>
        <p:spPr>
          <a:xfrm>
            <a:off x="3195134" y="8767758"/>
            <a:ext cx="2684025" cy="33956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 algn="l"/>
          </a:lstStyle>
          <a:p>
            <a:r>
              <a:rPr sz="2000" dirty="0">
                <a:solidFill>
                  <a:schemeClr val="bg2">
                    <a:lumMod val="1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TEL</a:t>
            </a:r>
            <a:r>
              <a:rPr lang="ja-JP" altLang="en-US" sz="2000" dirty="0">
                <a:solidFill>
                  <a:schemeClr val="bg2">
                    <a:lumMod val="1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sz="2000" dirty="0">
                <a:solidFill>
                  <a:schemeClr val="bg2">
                    <a:lumMod val="1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046-229-9660</a:t>
            </a:r>
          </a:p>
        </p:txBody>
      </p:sp>
      <p:sp>
        <p:nvSpPr>
          <p:cNvPr id="79" name="TEL：">
            <a:extLst>
              <a:ext uri="{FF2B5EF4-FFF2-40B4-BE49-F238E27FC236}">
                <a16:creationId xmlns:a16="http://schemas.microsoft.com/office/drawing/2014/main" id="{B6113A44-230B-4CEC-997B-394D79B066A9}"/>
              </a:ext>
            </a:extLst>
          </p:cNvPr>
          <p:cNvSpPr txBox="1"/>
          <p:nvPr/>
        </p:nvSpPr>
        <p:spPr>
          <a:xfrm>
            <a:off x="355599" y="10101574"/>
            <a:ext cx="6927049" cy="324179"/>
          </a:xfrm>
          <a:prstGeom prst="rect">
            <a:avLst/>
          </a:prstGeom>
          <a:ln w="9525">
            <a:solidFill>
              <a:schemeClr val="bg2">
                <a:lumMod val="10000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 algn="l">
              <a:defRPr sz="1500"/>
            </a:lvl1pPr>
          </a:lstStyle>
          <a:p>
            <a:pPr algn="l">
              <a:defRPr sz="1000"/>
            </a:pPr>
            <a:endParaRPr lang="en-US" altLang="ja-JP" sz="800" dirty="0">
              <a:solidFill>
                <a:schemeClr val="bg2">
                  <a:lumMod val="10000"/>
                </a:schemeClr>
              </a:solidFill>
            </a:endParaRPr>
          </a:p>
          <a:p>
            <a:pPr algn="l">
              <a:defRPr sz="1000"/>
            </a:pPr>
            <a:endParaRPr lang="en-US" altLang="ja-JP" sz="800" dirty="0">
              <a:solidFill>
                <a:schemeClr val="bg2">
                  <a:lumMod val="10000"/>
                </a:schemeClr>
              </a:solidFill>
            </a:endParaRPr>
          </a:p>
          <a:p>
            <a:pPr algn="l">
              <a:defRPr sz="1000"/>
            </a:pPr>
            <a:endParaRPr lang="en-US" altLang="ja-JP" sz="3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0" name="ザ・ネクスト・ワンは大田市場(東京都中央卸売市場)の場内仲卸業者です">
            <a:extLst>
              <a:ext uri="{FF2B5EF4-FFF2-40B4-BE49-F238E27FC236}">
                <a16:creationId xmlns:a16="http://schemas.microsoft.com/office/drawing/2014/main" id="{C64C5FF2-59D4-42CA-BDB7-E91214D43850}"/>
              </a:ext>
            </a:extLst>
          </p:cNvPr>
          <p:cNvSpPr txBox="1"/>
          <p:nvPr/>
        </p:nvSpPr>
        <p:spPr>
          <a:xfrm>
            <a:off x="3715499" y="9415408"/>
            <a:ext cx="3288317" cy="34726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>
              <a:defRPr sz="1600"/>
            </a:lvl1pPr>
          </a:lstStyle>
          <a:p>
            <a:pPr algn="l"/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本商品は輸入品のため延着になる可能性、また生育状況により花材内容が変更になる場合がございます。</a:t>
            </a:r>
            <a:endParaRPr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EA76DF0E-37D3-4ABE-B9D4-0D2AFE6A8679}"/>
              </a:ext>
            </a:extLst>
          </p:cNvPr>
          <p:cNvSpPr txBox="1"/>
          <p:nvPr/>
        </p:nvSpPr>
        <p:spPr>
          <a:xfrm>
            <a:off x="3715499" y="9748005"/>
            <a:ext cx="3396501" cy="339568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l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ご注文後、ご請求内容や返品手順を記載した</a:t>
            </a:r>
            <a:r>
              <a:rPr lang="en-US" altLang="ja-JP" sz="1000" dirty="0">
                <a:solidFill>
                  <a:schemeClr val="bg2">
                    <a:lumMod val="10000"/>
                  </a:schemeClr>
                </a:solidFill>
              </a:rPr>
              <a:t>FAX</a:t>
            </a: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を</a:t>
            </a:r>
            <a:endParaRPr lang="en-US" altLang="ja-JP" sz="1000" dirty="0">
              <a:solidFill>
                <a:schemeClr val="bg2">
                  <a:lumMod val="10000"/>
                </a:schemeClr>
              </a:solidFill>
            </a:endParaRPr>
          </a:p>
          <a:p>
            <a:pPr marL="0" marR="0" indent="0" algn="l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送信致します。未着の場合ご連絡下さい。</a:t>
            </a:r>
            <a:endParaRPr kumimoji="0" lang="ja-JP" altLang="en-US" sz="10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sp>
        <p:nvSpPr>
          <p:cNvPr id="82" name="ご注文は FAX:046-229-9662  TEL:046-229-9660">
            <a:extLst>
              <a:ext uri="{FF2B5EF4-FFF2-40B4-BE49-F238E27FC236}">
                <a16:creationId xmlns:a16="http://schemas.microsoft.com/office/drawing/2014/main" id="{7ED2B251-2064-48AA-9D16-70B910327908}"/>
              </a:ext>
            </a:extLst>
          </p:cNvPr>
          <p:cNvSpPr txBox="1"/>
          <p:nvPr/>
        </p:nvSpPr>
        <p:spPr>
          <a:xfrm>
            <a:off x="352877" y="9076922"/>
            <a:ext cx="3477327" cy="1856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 algn="l"/>
          </a:lstStyle>
          <a:p>
            <a:r>
              <a:rPr lang="en-US" altLang="ja-JP" sz="1000" dirty="0">
                <a:solidFill>
                  <a:schemeClr val="bg2">
                    <a:lumMod val="10000"/>
                  </a:schemeClr>
                </a:solidFill>
              </a:rPr>
              <a:t>※</a:t>
            </a: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ご注文の方は未着防止のため、送信後ご連絡下さい。</a:t>
            </a:r>
            <a:endParaRPr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4" name="ザ・ネクスト・ワンは大田市場(東京都中央卸売市場)の場内仲卸業者です">
            <a:extLst>
              <a:ext uri="{FF2B5EF4-FFF2-40B4-BE49-F238E27FC236}">
                <a16:creationId xmlns:a16="http://schemas.microsoft.com/office/drawing/2014/main" id="{D67560AA-6F21-4EF4-901B-111FB917D616}"/>
              </a:ext>
            </a:extLst>
          </p:cNvPr>
          <p:cNvSpPr txBox="1"/>
          <p:nvPr/>
        </p:nvSpPr>
        <p:spPr>
          <a:xfrm>
            <a:off x="3586955" y="9101770"/>
            <a:ext cx="2290570" cy="1856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>
              <a:defRPr sz="1600"/>
            </a:lvl1pPr>
          </a:lstStyle>
          <a:p>
            <a:pPr algn="l"/>
            <a:r>
              <a:rPr lang="en-US" altLang="ja-JP" sz="1000" dirty="0">
                <a:solidFill>
                  <a:schemeClr val="bg2">
                    <a:lumMod val="10000"/>
                  </a:schemeClr>
                </a:solidFill>
              </a:rPr>
              <a:t>※</a:t>
            </a: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価格は税別表示になっております。</a:t>
            </a:r>
            <a:endParaRPr sz="9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23962FF-D343-436B-B5CC-E7DEBBAE2D29}"/>
              </a:ext>
            </a:extLst>
          </p:cNvPr>
          <p:cNvSpPr txBox="1"/>
          <p:nvPr/>
        </p:nvSpPr>
        <p:spPr>
          <a:xfrm>
            <a:off x="517883" y="7379071"/>
            <a:ext cx="6520732" cy="19337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（</a:t>
            </a:r>
            <a:r>
              <a:rPr lang="ja-JP" altLang="en-US" sz="1050" dirty="0">
                <a:solidFill>
                  <a:schemeClr val="bg2">
                    <a:lumMod val="10000"/>
                  </a:schemeClr>
                </a:solidFill>
              </a:rPr>
              <a:t>お時間</a:t>
            </a:r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の指定はできませんのでご了承下さい。また関東から宅配で二日かかる方は１４日からのご納品です</a:t>
            </a:r>
            <a:r>
              <a:rPr kumimoji="0" lang="ja-JP" altLang="en-US" sz="1000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latin typeface="ヒラギノ角ゴ ProN W3"/>
                <a:ea typeface="ヒラギノ角ゴ ProN W3"/>
                <a:cs typeface="ヒラギノ角ゴ ProN W3"/>
                <a:sym typeface="ヒラギノ角ゴ ProN W3"/>
              </a:rPr>
              <a:t>）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95A9BD-F943-477A-B401-4BB992B59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5196" y="-2469359"/>
            <a:ext cx="492274" cy="49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納品予定日">
            <a:extLst>
              <a:ext uri="{FF2B5EF4-FFF2-40B4-BE49-F238E27FC236}">
                <a16:creationId xmlns:a16="http://schemas.microsoft.com/office/drawing/2014/main" id="{E0A37531-7786-4FC3-8521-24E64B2CBC38}"/>
              </a:ext>
            </a:extLst>
          </p:cNvPr>
          <p:cNvSpPr txBox="1"/>
          <p:nvPr/>
        </p:nvSpPr>
        <p:spPr>
          <a:xfrm>
            <a:off x="4251624" y="7104362"/>
            <a:ext cx="974526" cy="247235"/>
          </a:xfrm>
          <a:prstGeom prst="rect">
            <a:avLst/>
          </a:prstGeom>
          <a:solidFill>
            <a:srgbClr val="000000"/>
          </a:soli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 defTabSz="643584">
              <a:defRPr sz="1700">
                <a:solidFill>
                  <a:srgbClr val="FFFFFF"/>
                </a:solidFill>
              </a:defRPr>
            </a:lvl1pPr>
          </a:lstStyle>
          <a:p>
            <a:r>
              <a:rPr sz="1400" dirty="0" err="1"/>
              <a:t>納品</a:t>
            </a:r>
            <a:r>
              <a:rPr lang="ja-JP" altLang="en-US" sz="1400" dirty="0"/>
              <a:t>希望</a:t>
            </a:r>
            <a:endParaRPr sz="1600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AD1F62B-2062-406B-83DE-5FBFAF9A056B}"/>
              </a:ext>
            </a:extLst>
          </p:cNvPr>
          <p:cNvSpPr txBox="1"/>
          <p:nvPr/>
        </p:nvSpPr>
        <p:spPr>
          <a:xfrm>
            <a:off x="5276232" y="7071084"/>
            <a:ext cx="1934134" cy="280307"/>
          </a:xfrm>
          <a:prstGeom prst="rect">
            <a:avLst/>
          </a:prstGeom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F6F39C6-7591-4168-B1F7-A6D80421A4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088" y="3882047"/>
            <a:ext cx="6894761" cy="2356118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71192F1-12C0-4E82-A2BF-7A5C0EBFDD8C}"/>
              </a:ext>
            </a:extLst>
          </p:cNvPr>
          <p:cNvSpPr txBox="1"/>
          <p:nvPr/>
        </p:nvSpPr>
        <p:spPr>
          <a:xfrm>
            <a:off x="368164" y="10183874"/>
            <a:ext cx="4153036" cy="185680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r>
              <a:rPr lang="en-US" altLang="ja-JP" sz="1000" b="1" dirty="0">
                <a:solidFill>
                  <a:schemeClr val="bg2">
                    <a:lumMod val="10000"/>
                  </a:schemeClr>
                </a:solidFill>
              </a:rPr>
              <a:t>FAX</a:t>
            </a:r>
            <a:r>
              <a:rPr lang="ja-JP" altLang="en-US" sz="1000" b="1" dirty="0">
                <a:solidFill>
                  <a:schemeClr val="bg2">
                    <a:lumMod val="10000"/>
                  </a:schemeClr>
                </a:solidFill>
              </a:rPr>
              <a:t>停止ご希望の方は恐れ入りますが</a:t>
            </a:r>
            <a:r>
              <a:rPr lang="en-US" altLang="ja-JP" sz="1000" b="1" dirty="0">
                <a:solidFill>
                  <a:schemeClr val="bg2">
                    <a:lumMod val="10000"/>
                  </a:schemeClr>
                </a:solidFill>
              </a:rPr>
              <a:t>FAX</a:t>
            </a:r>
            <a:r>
              <a:rPr lang="ja-JP" altLang="en-US" sz="1000" b="1" dirty="0">
                <a:solidFill>
                  <a:schemeClr val="bg2">
                    <a:lumMod val="10000"/>
                  </a:schemeClr>
                </a:solidFill>
              </a:rPr>
              <a:t>番号ご記入の上ご返信下さい：</a:t>
            </a:r>
            <a:endParaRPr lang="en-US" altLang="ja-JP" sz="10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50FC8DE-20C7-4802-B360-5ADFFCC94B5A}"/>
              </a:ext>
            </a:extLst>
          </p:cNvPr>
          <p:cNvSpPr txBox="1"/>
          <p:nvPr/>
        </p:nvSpPr>
        <p:spPr>
          <a:xfrm>
            <a:off x="381086" y="7595810"/>
            <a:ext cx="5247924" cy="1109009"/>
          </a:xfrm>
          <a:prstGeom prst="rect">
            <a:avLst/>
          </a:prstGeom>
          <a:noFill/>
          <a:ln w="12700" cap="flat">
            <a:solidFill>
              <a:schemeClr val="bg2">
                <a:lumMod val="10000"/>
              </a:schemeClr>
            </a:solidFill>
            <a:prstDash val="dash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5742" tIns="15742" rIns="15742" bIns="15742" numCol="1" spcCol="38100" rtlCol="0" anchor="ctr">
            <a:spAutoFit/>
          </a:bodyPr>
          <a:lstStyle/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dirty="0">
                <a:solidFill>
                  <a:schemeClr val="bg2">
                    <a:lumMod val="10000"/>
                  </a:schemeClr>
                </a:solidFill>
              </a:rPr>
              <a:t>【 </a:t>
            </a:r>
            <a:r>
              <a:rPr lang="ja-JP" altLang="en-US" u="sng" dirty="0">
                <a:solidFill>
                  <a:schemeClr val="bg2">
                    <a:lumMod val="10000"/>
                  </a:schemeClr>
                </a:solidFill>
              </a:rPr>
              <a:t>すぐ始められる♪  お得な定期便！ </a:t>
            </a:r>
            <a:r>
              <a:rPr lang="en-US" altLang="ja-JP" dirty="0">
                <a:solidFill>
                  <a:schemeClr val="bg2">
                    <a:lumMod val="10000"/>
                  </a:schemeClr>
                </a:solidFill>
              </a:rPr>
              <a:t>】</a:t>
            </a:r>
          </a:p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5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本束 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295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円～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300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円  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/  4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本束 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245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円～</a:t>
            </a:r>
            <a:r>
              <a:rPr lang="en-US" altLang="ja-JP" sz="1600" dirty="0">
                <a:solidFill>
                  <a:schemeClr val="bg2">
                    <a:lumMod val="10000"/>
                  </a:schemeClr>
                </a:solidFill>
              </a:rPr>
              <a:t>250</a:t>
            </a:r>
            <a:r>
              <a:rPr lang="ja-JP" altLang="en-US" sz="1600" dirty="0">
                <a:solidFill>
                  <a:schemeClr val="bg2">
                    <a:lumMod val="10000"/>
                  </a:schemeClr>
                </a:solidFill>
              </a:rPr>
              <a:t>円</a:t>
            </a:r>
            <a:r>
              <a:rPr lang="ja-JP" altLang="en-US" sz="1400" dirty="0">
                <a:solidFill>
                  <a:schemeClr val="bg2">
                    <a:lumMod val="10000"/>
                  </a:schemeClr>
                </a:solidFill>
              </a:rPr>
              <a:t>（</a:t>
            </a:r>
            <a:r>
              <a:rPr lang="en-US" altLang="ja-JP" sz="1400" dirty="0">
                <a:solidFill>
                  <a:schemeClr val="bg2">
                    <a:lumMod val="10000"/>
                  </a:schemeClr>
                </a:solidFill>
              </a:rPr>
              <a:t>※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税別）</a:t>
            </a:r>
            <a:endParaRPr lang="en-US" altLang="ja-JP" sz="2000" dirty="0">
              <a:solidFill>
                <a:schemeClr val="bg2">
                  <a:lumMod val="10000"/>
                </a:schemeClr>
              </a:solidFill>
            </a:endParaRPr>
          </a:p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　ご契約の方は</a:t>
            </a:r>
            <a:r>
              <a:rPr lang="ja-JP" altLang="en-US" sz="1200" u="sng" dirty="0">
                <a:solidFill>
                  <a:schemeClr val="bg2">
                    <a:lumMod val="10000"/>
                  </a:schemeClr>
                </a:solidFill>
              </a:rPr>
              <a:t>物日でも追加を同価格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でご提供致します。</a:t>
            </a:r>
            <a:endParaRPr kumimoji="0" lang="en-US" altLang="ja-JP" sz="1200" b="0" i="0" u="none" strike="noStrike" cap="none" spc="0" normalizeH="0" baseline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FillTx/>
              <a:latin typeface="ヒラギノ角ゴ ProN W3"/>
              <a:ea typeface="ヒラギノ角ゴ ProN W3"/>
              <a:cs typeface="ヒラギノ角ゴ ProN W3"/>
              <a:sym typeface="ヒラギノ角ゴ ProN W3"/>
            </a:endParaRPr>
          </a:p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　納品プランは隔週（金曜～土曜着）から始められます。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</a:endParaRPr>
          </a:p>
          <a:p>
            <a:pPr marL="0" marR="0" indent="0" algn="ctr" defTabSz="190100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　宅配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</a:rPr>
              <a:t>〈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送料＋手数料</a:t>
            </a:r>
            <a:r>
              <a:rPr lang="en-US" altLang="ja-JP" sz="1200" dirty="0">
                <a:solidFill>
                  <a:schemeClr val="bg2">
                    <a:lumMod val="10000"/>
                  </a:schemeClr>
                </a:solidFill>
              </a:rPr>
              <a:t>〉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</a:rPr>
              <a:t>込みの価格のご案内になります。　　　</a:t>
            </a:r>
            <a:endParaRPr lang="en-US" altLang="ja-JP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3" name="グラフィックス 22" descr="バッジ 1 単色塗りつぶし">
            <a:extLst>
              <a:ext uri="{FF2B5EF4-FFF2-40B4-BE49-F238E27FC236}">
                <a16:creationId xmlns:a16="http://schemas.microsoft.com/office/drawing/2014/main" id="{DF48DFE5-1B87-49A5-AF4F-589ACD6EF50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0191" y="8148719"/>
            <a:ext cx="202225" cy="202225"/>
          </a:xfrm>
          <a:prstGeom prst="rect">
            <a:avLst/>
          </a:prstGeom>
        </p:spPr>
      </p:pic>
      <p:pic>
        <p:nvPicPr>
          <p:cNvPr id="26" name="グラフィックス 25" descr="バッジ 単色塗りつぶし">
            <a:extLst>
              <a:ext uri="{FF2B5EF4-FFF2-40B4-BE49-F238E27FC236}">
                <a16:creationId xmlns:a16="http://schemas.microsoft.com/office/drawing/2014/main" id="{12FEEA76-2680-4290-8E6B-D0FD14697A6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0192" y="8320621"/>
            <a:ext cx="202225" cy="202225"/>
          </a:xfrm>
          <a:prstGeom prst="rect">
            <a:avLst/>
          </a:prstGeom>
        </p:spPr>
      </p:pic>
      <p:pic>
        <p:nvPicPr>
          <p:cNvPr id="28" name="グラフィックス 27" descr="バッジ 3 単色塗りつぶし">
            <a:extLst>
              <a:ext uri="{FF2B5EF4-FFF2-40B4-BE49-F238E27FC236}">
                <a16:creationId xmlns:a16="http://schemas.microsoft.com/office/drawing/2014/main" id="{474285F5-5F32-4E77-9BB1-8641EF48FCC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13313" y="8492523"/>
            <a:ext cx="202225" cy="202225"/>
          </a:xfrm>
          <a:prstGeom prst="rect">
            <a:avLst/>
          </a:prstGeom>
        </p:spPr>
      </p:pic>
      <p:sp>
        <p:nvSpPr>
          <p:cNvPr id="57" name="ザ・ネクスト・ワンは大田市場(東京都中央卸売市場)の場内仲卸業者です">
            <a:extLst>
              <a:ext uri="{FF2B5EF4-FFF2-40B4-BE49-F238E27FC236}">
                <a16:creationId xmlns:a16="http://schemas.microsoft.com/office/drawing/2014/main" id="{3648E8DF-893E-41A5-8BB5-9FDF1F4A1426}"/>
              </a:ext>
            </a:extLst>
          </p:cNvPr>
          <p:cNvSpPr txBox="1"/>
          <p:nvPr/>
        </p:nvSpPr>
        <p:spPr>
          <a:xfrm>
            <a:off x="3715498" y="9273449"/>
            <a:ext cx="2290570" cy="1856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5742" tIns="15742" rIns="15742" bIns="15742" anchor="ctr">
            <a:spAutoFit/>
          </a:bodyPr>
          <a:lstStyle>
            <a:lvl1pPr>
              <a:defRPr sz="1600"/>
            </a:lvl1pPr>
          </a:lstStyle>
          <a:p>
            <a:pPr algn="l"/>
            <a:r>
              <a:rPr lang="ja-JP" altLang="en-US" sz="1000" dirty="0">
                <a:solidFill>
                  <a:schemeClr val="bg2">
                    <a:lumMod val="10000"/>
                  </a:schemeClr>
                </a:solidFill>
              </a:rPr>
              <a:t>沖縄や一部離島は送料が発生します。</a:t>
            </a:r>
            <a:endParaRPr sz="9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B21CAD3-9F2C-46A3-A516-B56F89613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971" y="7969362"/>
            <a:ext cx="964312" cy="96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58344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ヒラギノ角ゴ ProN W6"/>
        <a:ea typeface="ヒラギノ角ゴ ProN W6"/>
        <a:cs typeface="ヒラギノ角ゴ ProN W6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5742" tIns="15742" rIns="15742" bIns="15742" numCol="1" spcCol="38100" rtlCol="0" anchor="ctr">
        <a:spAutoFit/>
      </a:bodyPr>
      <a:lstStyle>
        <a:defPPr marL="0" marR="0" indent="0" algn="ctr" defTabSz="64358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5742" tIns="15742" rIns="15742" bIns="15742" numCol="1" spcCol="38100" rtlCol="0" anchor="ctr">
        <a:spAutoFit/>
      </a:bodyPr>
      <a:lstStyle>
        <a:defPPr marL="0" marR="0" indent="0" algn="ctr" defTabSz="190100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ヒラギノ角ゴ ProN W6"/>
        <a:ea typeface="ヒラギノ角ゴ ProN W6"/>
        <a:cs typeface="ヒラギノ角ゴ ProN W6"/>
      </a:majorFont>
      <a:minorFont>
        <a:latin typeface="ヒラギノ角ゴ ProN W6"/>
        <a:ea typeface="ヒラギノ角ゴ ProN W6"/>
        <a:cs typeface="ヒラギノ角ゴ ProN W6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5742" tIns="15742" rIns="15742" bIns="15742" numCol="1" spcCol="38100" rtlCol="0" anchor="ctr">
        <a:spAutoFit/>
      </a:bodyPr>
      <a:lstStyle>
        <a:defPPr marL="0" marR="0" indent="0" algn="ctr" defTabSz="64358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15742" tIns="15742" rIns="15742" bIns="15742" numCol="1" spcCol="38100" rtlCol="0" anchor="ctr">
        <a:spAutoFit/>
      </a:bodyPr>
      <a:lstStyle>
        <a:defPPr marL="0" marR="0" indent="0" algn="ctr" defTabSz="190100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ヒラギノ角ゴ ProN W3"/>
            <a:ea typeface="ヒラギノ角ゴ ProN W3"/>
            <a:cs typeface="ヒラギノ角ゴ ProN W3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2118</TotalTime>
  <Words>379</Words>
  <Application>Microsoft Office PowerPoint</Application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ヒラギノ角ゴ ProN W3</vt:lpstr>
      <vt:lpstr>ヒラギノ角ゴ ProN W6</vt:lpstr>
      <vt:lpstr>21_BasicWhite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seto takumi</cp:lastModifiedBy>
  <cp:revision>159</cp:revision>
  <cp:lastPrinted>2021-08-23T00:55:11Z</cp:lastPrinted>
  <dcterms:modified xsi:type="dcterms:W3CDTF">2021-08-24T05:00:53Z</dcterms:modified>
</cp:coreProperties>
</file>